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64"/>
  </p:notesMasterIdLst>
  <p:handoutMasterIdLst>
    <p:handoutMasterId r:id="rId65"/>
  </p:handoutMasterIdLst>
  <p:sldIdLst>
    <p:sldId id="258" r:id="rId2"/>
    <p:sldId id="308" r:id="rId3"/>
    <p:sldId id="263" r:id="rId4"/>
    <p:sldId id="325" r:id="rId5"/>
    <p:sldId id="268" r:id="rId6"/>
    <p:sldId id="319" r:id="rId7"/>
    <p:sldId id="261" r:id="rId8"/>
    <p:sldId id="269" r:id="rId9"/>
    <p:sldId id="317" r:id="rId10"/>
    <p:sldId id="277" r:id="rId11"/>
    <p:sldId id="315" r:id="rId12"/>
    <p:sldId id="318" r:id="rId13"/>
    <p:sldId id="349" r:id="rId14"/>
    <p:sldId id="321" r:id="rId15"/>
    <p:sldId id="322" r:id="rId16"/>
    <p:sldId id="320" r:id="rId17"/>
    <p:sldId id="278" r:id="rId18"/>
    <p:sldId id="270" r:id="rId19"/>
    <p:sldId id="271" r:id="rId20"/>
    <p:sldId id="274" r:id="rId21"/>
    <p:sldId id="337" r:id="rId22"/>
    <p:sldId id="336" r:id="rId23"/>
    <p:sldId id="338" r:id="rId24"/>
    <p:sldId id="339" r:id="rId25"/>
    <p:sldId id="283" r:id="rId26"/>
    <p:sldId id="273" r:id="rId27"/>
    <p:sldId id="291" r:id="rId28"/>
    <p:sldId id="327" r:id="rId29"/>
    <p:sldId id="286" r:id="rId30"/>
    <p:sldId id="341" r:id="rId31"/>
    <p:sldId id="329" r:id="rId32"/>
    <p:sldId id="330" r:id="rId33"/>
    <p:sldId id="342" r:id="rId34"/>
    <p:sldId id="331" r:id="rId35"/>
    <p:sldId id="346" r:id="rId36"/>
    <p:sldId id="347" r:id="rId37"/>
    <p:sldId id="350" r:id="rId38"/>
    <p:sldId id="343" r:id="rId39"/>
    <p:sldId id="344" r:id="rId40"/>
    <p:sldId id="275" r:id="rId41"/>
    <p:sldId id="340" r:id="rId42"/>
    <p:sldId id="328" r:id="rId43"/>
    <p:sldId id="279" r:id="rId44"/>
    <p:sldId id="281" r:id="rId45"/>
    <p:sldId id="313" r:id="rId46"/>
    <p:sldId id="282" r:id="rId47"/>
    <p:sldId id="334" r:id="rId48"/>
    <p:sldId id="351" r:id="rId49"/>
    <p:sldId id="352" r:id="rId50"/>
    <p:sldId id="353" r:id="rId51"/>
    <p:sldId id="354" r:id="rId52"/>
    <p:sldId id="355" r:id="rId53"/>
    <p:sldId id="356" r:id="rId54"/>
    <p:sldId id="357" r:id="rId55"/>
    <p:sldId id="358" r:id="rId56"/>
    <p:sldId id="359" r:id="rId57"/>
    <p:sldId id="360" r:id="rId58"/>
    <p:sldId id="361" r:id="rId59"/>
    <p:sldId id="362" r:id="rId60"/>
    <p:sldId id="363" r:id="rId61"/>
    <p:sldId id="364" r:id="rId62"/>
    <p:sldId id="365" r:id="rId6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161037"/>
    <a:srgbClr val="2E2850"/>
    <a:srgbClr val="342B62"/>
    <a:srgbClr val="151128"/>
    <a:srgbClr val="2D2B35"/>
    <a:srgbClr val="B1CCED"/>
    <a:srgbClr val="B5E2F6"/>
    <a:srgbClr val="A5BBF7"/>
    <a:srgbClr val="A0B2D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16" autoAdjust="0"/>
    <p:restoredTop sz="93913" autoAdjust="0"/>
  </p:normalViewPr>
  <p:slideViewPr>
    <p:cSldViewPr snapToGrid="0" snapToObjects="1">
      <p:cViewPr>
        <p:scale>
          <a:sx n="75" d="100"/>
          <a:sy n="75" d="100"/>
        </p:scale>
        <p:origin x="-1152" y="4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37" d="100"/>
          <a:sy n="37" d="100"/>
        </p:scale>
        <p:origin x="-2360"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D0ED9B-8554-41FF-8684-1D9986E13BD4}" type="doc">
      <dgm:prSet loTypeId="urn:microsoft.com/office/officeart/2005/8/layout/orgChart1" loCatId="hierarchy" qsTypeId="urn:microsoft.com/office/officeart/2005/8/quickstyle/simple1" qsCatId="simple" csTypeId="urn:microsoft.com/office/officeart/2005/8/colors/accent6_2" csCatId="accent6" phldr="1"/>
      <dgm:spPr/>
      <dgm:t>
        <a:bodyPr/>
        <a:lstStyle/>
        <a:p>
          <a:endParaRPr lang="en-GB"/>
        </a:p>
      </dgm:t>
    </dgm:pt>
    <dgm:pt modelId="{964264D8-D2DC-4A9F-81A8-21CEBE518CE3}">
      <dgm:prSet phldrT="[Text]"/>
      <dgm:spPr>
        <a:solidFill>
          <a:srgbClr val="463B9B"/>
        </a:solidFill>
      </dgm:spPr>
      <dgm:t>
        <a:bodyPr/>
        <a:lstStyle/>
        <a:p>
          <a:r>
            <a:rPr lang="en-GB" cap="small" baseline="0" dirty="0" err="1" smtClean="0">
              <a:latin typeface="Arial Narrow" pitchFamily="34" charset="0"/>
            </a:rPr>
            <a:t>BladeSet</a:t>
          </a:r>
          <a:r>
            <a:rPr lang="en-GB" cap="small" baseline="0" dirty="0" smtClean="0">
              <a:latin typeface="Arial Narrow" pitchFamily="34" charset="0"/>
            </a:rPr>
            <a:t> A</a:t>
          </a:r>
          <a:endParaRPr lang="en-GB" cap="small" baseline="0" dirty="0">
            <a:latin typeface="Arial Narrow" pitchFamily="34" charset="0"/>
          </a:endParaRPr>
        </a:p>
      </dgm:t>
    </dgm:pt>
    <dgm:pt modelId="{41C08370-2B43-456D-A3AD-9B7F4836FFA9}" type="parTrans" cxnId="{08CA2984-0FDE-42F1-8F0C-35AF15D332E0}">
      <dgm:prSet/>
      <dgm:spPr/>
      <dgm:t>
        <a:bodyPr/>
        <a:lstStyle/>
        <a:p>
          <a:endParaRPr lang="en-GB">
            <a:latin typeface="Arial Narrow" pitchFamily="34" charset="0"/>
          </a:endParaRPr>
        </a:p>
      </dgm:t>
    </dgm:pt>
    <dgm:pt modelId="{09108CD8-B7F1-4191-BB59-29C250C271C6}" type="sibTrans" cxnId="{08CA2984-0FDE-42F1-8F0C-35AF15D332E0}">
      <dgm:prSet/>
      <dgm:spPr/>
      <dgm:t>
        <a:bodyPr/>
        <a:lstStyle/>
        <a:p>
          <a:endParaRPr lang="en-GB">
            <a:latin typeface="Arial Narrow" pitchFamily="34" charset="0"/>
          </a:endParaRPr>
        </a:p>
      </dgm:t>
    </dgm:pt>
    <dgm:pt modelId="{052110FF-56FA-4076-B176-E81C0EA266AB}">
      <dgm:prSet phldrT="[Text]"/>
      <dgm:spPr>
        <a:solidFill>
          <a:srgbClr val="463B9B"/>
        </a:solidFill>
      </dgm:spPr>
      <dgm:t>
        <a:bodyPr/>
        <a:lstStyle/>
        <a:p>
          <a:r>
            <a:rPr lang="en-GB" cap="small" baseline="0" dirty="0" smtClean="0">
              <a:latin typeface="Arial Narrow" pitchFamily="34" charset="0"/>
            </a:rPr>
            <a:t>Blade 3</a:t>
          </a:r>
          <a:endParaRPr lang="en-GB" cap="small" baseline="0" dirty="0">
            <a:latin typeface="Arial Narrow" pitchFamily="34" charset="0"/>
          </a:endParaRPr>
        </a:p>
      </dgm:t>
    </dgm:pt>
    <dgm:pt modelId="{1482B57C-B712-499D-A590-4D0A5B73F07C}" type="parTrans" cxnId="{E17BBC77-AA1C-4443-88F8-DE7988560330}">
      <dgm:prSet/>
      <dgm:spPr/>
      <dgm:t>
        <a:bodyPr/>
        <a:lstStyle/>
        <a:p>
          <a:endParaRPr lang="en-GB">
            <a:latin typeface="Arial Narrow" pitchFamily="34" charset="0"/>
          </a:endParaRPr>
        </a:p>
      </dgm:t>
    </dgm:pt>
    <dgm:pt modelId="{010D3949-9339-40A5-9CE9-F2480457DCEF}" type="sibTrans" cxnId="{E17BBC77-AA1C-4443-88F8-DE7988560330}">
      <dgm:prSet/>
      <dgm:spPr/>
      <dgm:t>
        <a:bodyPr/>
        <a:lstStyle/>
        <a:p>
          <a:endParaRPr lang="en-GB">
            <a:latin typeface="Arial Narrow" pitchFamily="34" charset="0"/>
          </a:endParaRPr>
        </a:p>
      </dgm:t>
    </dgm:pt>
    <dgm:pt modelId="{EE6B14F0-83B4-4CD4-B620-A7B6C24D1153}">
      <dgm:prSet phldrT="[Text]"/>
      <dgm:spPr>
        <a:solidFill>
          <a:srgbClr val="463B9B"/>
        </a:solidFill>
      </dgm:spPr>
      <dgm:t>
        <a:bodyPr/>
        <a:lstStyle/>
        <a:p>
          <a:r>
            <a:rPr lang="en-GB" cap="small" baseline="0" dirty="0" err="1" smtClean="0">
              <a:latin typeface="Arial Narrow" pitchFamily="34" charset="0"/>
            </a:rPr>
            <a:t>BladeSet</a:t>
          </a:r>
          <a:r>
            <a:rPr lang="en-GB" cap="small" baseline="0" dirty="0" smtClean="0">
              <a:latin typeface="Arial Narrow" pitchFamily="34" charset="0"/>
            </a:rPr>
            <a:t> B</a:t>
          </a:r>
          <a:endParaRPr lang="en-GB" cap="small" baseline="0" dirty="0">
            <a:latin typeface="Arial Narrow" pitchFamily="34" charset="0"/>
          </a:endParaRPr>
        </a:p>
      </dgm:t>
    </dgm:pt>
    <dgm:pt modelId="{D39AC944-03B0-48E3-9713-8AF51DA5C76E}" type="parTrans" cxnId="{B0A97C76-60F7-4D83-90B8-C8A04EB10DD5}">
      <dgm:prSet/>
      <dgm:spPr/>
      <dgm:t>
        <a:bodyPr/>
        <a:lstStyle/>
        <a:p>
          <a:endParaRPr lang="en-GB">
            <a:latin typeface="Arial Narrow" pitchFamily="34" charset="0"/>
          </a:endParaRPr>
        </a:p>
      </dgm:t>
    </dgm:pt>
    <dgm:pt modelId="{6A5ACFD6-A76F-486A-9C47-93E5BE908275}" type="sibTrans" cxnId="{B0A97C76-60F7-4D83-90B8-C8A04EB10DD5}">
      <dgm:prSet/>
      <dgm:spPr/>
      <dgm:t>
        <a:bodyPr/>
        <a:lstStyle/>
        <a:p>
          <a:endParaRPr lang="en-GB">
            <a:latin typeface="Arial Narrow" pitchFamily="34" charset="0"/>
          </a:endParaRPr>
        </a:p>
      </dgm:t>
    </dgm:pt>
    <dgm:pt modelId="{4B82F78A-A34E-401E-A169-7258858F7881}">
      <dgm:prSet phldrT="[Text]"/>
      <dgm:spPr>
        <a:solidFill>
          <a:srgbClr val="463B9B"/>
        </a:solidFill>
      </dgm:spPr>
      <dgm:t>
        <a:bodyPr/>
        <a:lstStyle/>
        <a:p>
          <a:r>
            <a:rPr lang="en-GB" cap="small" baseline="0" dirty="0" smtClean="0">
              <a:latin typeface="Arial Narrow" pitchFamily="34" charset="0"/>
            </a:rPr>
            <a:t>Blade 1</a:t>
          </a:r>
          <a:endParaRPr lang="en-GB" cap="small" baseline="0" dirty="0">
            <a:latin typeface="Arial Narrow" pitchFamily="34" charset="0"/>
          </a:endParaRPr>
        </a:p>
      </dgm:t>
    </dgm:pt>
    <dgm:pt modelId="{B3B4758C-031D-49CF-A124-6B56CBEFDF19}" type="parTrans" cxnId="{9408D595-D864-438E-90BC-7F88636AE6D9}">
      <dgm:prSet/>
      <dgm:spPr/>
      <dgm:t>
        <a:bodyPr/>
        <a:lstStyle/>
        <a:p>
          <a:endParaRPr lang="en-GB">
            <a:latin typeface="Arial Narrow" pitchFamily="34" charset="0"/>
          </a:endParaRPr>
        </a:p>
      </dgm:t>
    </dgm:pt>
    <dgm:pt modelId="{F4B3EA8D-E3D8-4F16-936D-E30776CE7005}" type="sibTrans" cxnId="{9408D595-D864-438E-90BC-7F88636AE6D9}">
      <dgm:prSet/>
      <dgm:spPr/>
      <dgm:t>
        <a:bodyPr/>
        <a:lstStyle/>
        <a:p>
          <a:endParaRPr lang="en-GB">
            <a:latin typeface="Arial Narrow" pitchFamily="34" charset="0"/>
          </a:endParaRPr>
        </a:p>
      </dgm:t>
    </dgm:pt>
    <dgm:pt modelId="{E38B1BC5-518B-40EB-B451-C923573BDE0C}">
      <dgm:prSet phldrT="[Text]"/>
      <dgm:spPr>
        <a:solidFill>
          <a:srgbClr val="463B9B"/>
        </a:solidFill>
      </dgm:spPr>
      <dgm:t>
        <a:bodyPr/>
        <a:lstStyle/>
        <a:p>
          <a:r>
            <a:rPr lang="en-GB" cap="small" baseline="0" dirty="0" smtClean="0">
              <a:latin typeface="Arial Narrow" pitchFamily="34" charset="0"/>
            </a:rPr>
            <a:t>Blade 2</a:t>
          </a:r>
          <a:endParaRPr lang="en-GB" cap="small" baseline="0" dirty="0">
            <a:latin typeface="Arial Narrow" pitchFamily="34" charset="0"/>
          </a:endParaRPr>
        </a:p>
      </dgm:t>
    </dgm:pt>
    <dgm:pt modelId="{FB8CCC1F-29C8-4706-9C58-39B7002DBEAE}" type="parTrans" cxnId="{4AEDB602-49AD-4206-9514-3FCB04C10DF8}">
      <dgm:prSet/>
      <dgm:spPr/>
      <dgm:t>
        <a:bodyPr/>
        <a:lstStyle/>
        <a:p>
          <a:endParaRPr lang="en-GB">
            <a:latin typeface="Arial Narrow" pitchFamily="34" charset="0"/>
          </a:endParaRPr>
        </a:p>
      </dgm:t>
    </dgm:pt>
    <dgm:pt modelId="{5711524E-256E-4DC2-AD5B-0A03E3497372}" type="sibTrans" cxnId="{4AEDB602-49AD-4206-9514-3FCB04C10DF8}">
      <dgm:prSet/>
      <dgm:spPr/>
      <dgm:t>
        <a:bodyPr/>
        <a:lstStyle/>
        <a:p>
          <a:endParaRPr lang="en-GB">
            <a:latin typeface="Arial Narrow" pitchFamily="34" charset="0"/>
          </a:endParaRPr>
        </a:p>
      </dgm:t>
    </dgm:pt>
    <dgm:pt modelId="{FD362301-EFE6-4615-A99A-47CFA78ABCCC}">
      <dgm:prSet phldrT="[Text]"/>
      <dgm:spPr>
        <a:solidFill>
          <a:srgbClr val="463B9B"/>
        </a:solidFill>
      </dgm:spPr>
      <dgm:t>
        <a:bodyPr/>
        <a:lstStyle/>
        <a:p>
          <a:r>
            <a:rPr lang="en-GB" cap="small" baseline="0" dirty="0" smtClean="0">
              <a:latin typeface="Arial Narrow" pitchFamily="34" charset="0"/>
            </a:rPr>
            <a:t>Blade 4</a:t>
          </a:r>
          <a:endParaRPr lang="en-GB" cap="small" baseline="0" dirty="0">
            <a:latin typeface="Arial Narrow" pitchFamily="34" charset="0"/>
          </a:endParaRPr>
        </a:p>
      </dgm:t>
    </dgm:pt>
    <dgm:pt modelId="{98A4CB01-4086-4D72-A411-6526EA08A1F7}" type="parTrans" cxnId="{2DB01AE5-B1ED-48B4-9DE0-40205BA609C2}">
      <dgm:prSet/>
      <dgm:spPr/>
      <dgm:t>
        <a:bodyPr/>
        <a:lstStyle/>
        <a:p>
          <a:endParaRPr lang="en-GB">
            <a:latin typeface="Arial Narrow" pitchFamily="34" charset="0"/>
          </a:endParaRPr>
        </a:p>
      </dgm:t>
    </dgm:pt>
    <dgm:pt modelId="{E8A55BC2-3E5B-48F1-B939-490AC195E76A}" type="sibTrans" cxnId="{2DB01AE5-B1ED-48B4-9DE0-40205BA609C2}">
      <dgm:prSet/>
      <dgm:spPr/>
      <dgm:t>
        <a:bodyPr/>
        <a:lstStyle/>
        <a:p>
          <a:endParaRPr lang="en-GB">
            <a:latin typeface="Arial Narrow" pitchFamily="34" charset="0"/>
          </a:endParaRPr>
        </a:p>
      </dgm:t>
    </dgm:pt>
    <dgm:pt modelId="{B3812640-9F06-4236-A493-E0EDEAEA3CE0}">
      <dgm:prSet phldrT="[Text]"/>
      <dgm:spPr>
        <a:solidFill>
          <a:srgbClr val="463B9B"/>
        </a:solidFill>
      </dgm:spPr>
      <dgm:t>
        <a:bodyPr/>
        <a:lstStyle/>
        <a:p>
          <a:r>
            <a:rPr lang="en-GB" cap="small" baseline="0" dirty="0" smtClean="0">
              <a:latin typeface="Arial Narrow" pitchFamily="34" charset="0"/>
            </a:rPr>
            <a:t>Aspects</a:t>
          </a:r>
          <a:endParaRPr lang="en-GB" cap="small" baseline="0" dirty="0">
            <a:latin typeface="Arial Narrow" pitchFamily="34" charset="0"/>
          </a:endParaRPr>
        </a:p>
      </dgm:t>
    </dgm:pt>
    <dgm:pt modelId="{039B613C-29DE-4B30-A146-89945903A733}" type="parTrans" cxnId="{08168A5A-719F-4879-9C46-ED615E5E8BC6}">
      <dgm:prSet/>
      <dgm:spPr/>
      <dgm:t>
        <a:bodyPr/>
        <a:lstStyle/>
        <a:p>
          <a:endParaRPr lang="en-GB">
            <a:latin typeface="Arial Narrow" pitchFamily="34" charset="0"/>
          </a:endParaRPr>
        </a:p>
      </dgm:t>
    </dgm:pt>
    <dgm:pt modelId="{41F03851-FB67-4724-96D9-27F30A36F2D8}" type="sibTrans" cxnId="{08168A5A-719F-4879-9C46-ED615E5E8BC6}">
      <dgm:prSet/>
      <dgm:spPr/>
      <dgm:t>
        <a:bodyPr/>
        <a:lstStyle/>
        <a:p>
          <a:endParaRPr lang="en-GB">
            <a:latin typeface="Arial Narrow" pitchFamily="34" charset="0"/>
          </a:endParaRPr>
        </a:p>
      </dgm:t>
    </dgm:pt>
    <dgm:pt modelId="{B66DD346-412D-4E0F-8A28-03C1F220FF39}">
      <dgm:prSet phldrT="[Text]"/>
      <dgm:spPr>
        <a:solidFill>
          <a:srgbClr val="463B9B"/>
        </a:solidFill>
      </dgm:spPr>
      <dgm:t>
        <a:bodyPr/>
        <a:lstStyle/>
        <a:p>
          <a:r>
            <a:rPr lang="en-GB" cap="small" baseline="0" dirty="0" smtClean="0">
              <a:latin typeface="Arial Narrow" pitchFamily="34" charset="0"/>
            </a:rPr>
            <a:t>Mobile</a:t>
          </a:r>
          <a:endParaRPr lang="en-GB" cap="small" baseline="0" dirty="0">
            <a:latin typeface="Arial Narrow" pitchFamily="34" charset="0"/>
          </a:endParaRPr>
        </a:p>
      </dgm:t>
    </dgm:pt>
    <dgm:pt modelId="{8E67A154-23B3-48D2-9374-FEA56E35DAD4}" type="parTrans" cxnId="{C6F321BA-5834-455C-8A56-5FFF79F0DDDA}">
      <dgm:prSet/>
      <dgm:spPr/>
      <dgm:t>
        <a:bodyPr/>
        <a:lstStyle/>
        <a:p>
          <a:endParaRPr lang="en-GB">
            <a:latin typeface="Arial Narrow" pitchFamily="34" charset="0"/>
          </a:endParaRPr>
        </a:p>
      </dgm:t>
    </dgm:pt>
    <dgm:pt modelId="{1A65CEAF-5182-44C4-801C-B434046C1011}" type="sibTrans" cxnId="{C6F321BA-5834-455C-8A56-5FFF79F0DDDA}">
      <dgm:prSet/>
      <dgm:spPr/>
      <dgm:t>
        <a:bodyPr/>
        <a:lstStyle/>
        <a:p>
          <a:endParaRPr lang="en-GB">
            <a:latin typeface="Arial Narrow" pitchFamily="34" charset="0"/>
          </a:endParaRPr>
        </a:p>
      </dgm:t>
    </dgm:pt>
    <dgm:pt modelId="{56201105-4F9E-4DFC-B267-1CD5B5C4E0D4}">
      <dgm:prSet phldrT="[Text]"/>
      <dgm:spPr>
        <a:solidFill>
          <a:srgbClr val="463B9B"/>
        </a:solidFill>
      </dgm:spPr>
      <dgm:t>
        <a:bodyPr/>
        <a:lstStyle/>
        <a:p>
          <a:r>
            <a:rPr lang="en-GB" cap="small" baseline="0" dirty="0" smtClean="0">
              <a:latin typeface="Arial Narrow" pitchFamily="34" charset="0"/>
            </a:rPr>
            <a:t>Desktop</a:t>
          </a:r>
          <a:endParaRPr lang="en-GB" cap="small" baseline="0" dirty="0">
            <a:latin typeface="Arial Narrow" pitchFamily="34" charset="0"/>
          </a:endParaRPr>
        </a:p>
      </dgm:t>
    </dgm:pt>
    <dgm:pt modelId="{7ED58F66-E399-4025-BB05-BC0C20BD53FD}" type="parTrans" cxnId="{10B6F0AA-3808-44B9-B3DB-FCAD9A7B274B}">
      <dgm:prSet/>
      <dgm:spPr/>
      <dgm:t>
        <a:bodyPr/>
        <a:lstStyle/>
        <a:p>
          <a:endParaRPr lang="en-GB">
            <a:latin typeface="Arial Narrow" pitchFamily="34" charset="0"/>
          </a:endParaRPr>
        </a:p>
      </dgm:t>
    </dgm:pt>
    <dgm:pt modelId="{B0A9CCC4-F75A-47F3-BD79-94CFF898238C}" type="sibTrans" cxnId="{10B6F0AA-3808-44B9-B3DB-FCAD9A7B274B}">
      <dgm:prSet/>
      <dgm:spPr/>
      <dgm:t>
        <a:bodyPr/>
        <a:lstStyle/>
        <a:p>
          <a:endParaRPr lang="en-GB">
            <a:latin typeface="Arial Narrow" pitchFamily="34" charset="0"/>
          </a:endParaRPr>
        </a:p>
      </dgm:t>
    </dgm:pt>
    <dgm:pt modelId="{C11C7235-6B34-4E34-B633-49030ADE4EA2}">
      <dgm:prSet phldrT="[Text]"/>
      <dgm:spPr>
        <a:solidFill>
          <a:srgbClr val="463B9B"/>
        </a:solidFill>
      </dgm:spPr>
      <dgm:t>
        <a:bodyPr lIns="36000" rIns="36000"/>
        <a:lstStyle/>
        <a:p>
          <a:r>
            <a:rPr lang="en-GB" cap="small" baseline="0" dirty="0" smtClean="0">
              <a:latin typeface="Arial Narrow" pitchFamily="34" charset="0"/>
            </a:rPr>
            <a:t>App 1</a:t>
          </a:r>
          <a:endParaRPr lang="en-GB" cap="small" baseline="0" dirty="0">
            <a:latin typeface="Arial Narrow" pitchFamily="34" charset="0"/>
          </a:endParaRPr>
        </a:p>
      </dgm:t>
    </dgm:pt>
    <dgm:pt modelId="{98209859-A4FB-4669-84A9-0313FE0D688B}" type="parTrans" cxnId="{BD0452C9-49B9-4DA4-9504-86B8CA376AFE}">
      <dgm:prSet/>
      <dgm:spPr/>
      <dgm:t>
        <a:bodyPr/>
        <a:lstStyle/>
        <a:p>
          <a:endParaRPr lang="en-GB">
            <a:latin typeface="Arial Narrow" pitchFamily="34" charset="0"/>
          </a:endParaRPr>
        </a:p>
      </dgm:t>
    </dgm:pt>
    <dgm:pt modelId="{9EE8FB90-0714-4A75-A66D-55CBE5DA2EB5}" type="sibTrans" cxnId="{BD0452C9-49B9-4DA4-9504-86B8CA376AFE}">
      <dgm:prSet/>
      <dgm:spPr/>
      <dgm:t>
        <a:bodyPr/>
        <a:lstStyle/>
        <a:p>
          <a:endParaRPr lang="en-GB">
            <a:latin typeface="Arial Narrow" pitchFamily="34" charset="0"/>
          </a:endParaRPr>
        </a:p>
      </dgm:t>
    </dgm:pt>
    <dgm:pt modelId="{61387634-3EE2-4DBC-BE6C-1C35036ED850}">
      <dgm:prSet phldrT="[Text]"/>
      <dgm:spPr>
        <a:solidFill>
          <a:schemeClr val="tx2">
            <a:lumMod val="75000"/>
          </a:schemeClr>
        </a:solidFill>
      </dgm:spPr>
      <dgm:t>
        <a:bodyPr lIns="36000" rIns="36000"/>
        <a:lstStyle/>
        <a:p>
          <a:r>
            <a:rPr lang="en-GB" cap="small" baseline="0" dirty="0" err="1" smtClean="0">
              <a:latin typeface="Arial Narrow" pitchFamily="34" charset="0"/>
            </a:rPr>
            <a:t>BladeRunner</a:t>
          </a:r>
          <a:endParaRPr lang="en-GB" cap="small" baseline="0" dirty="0">
            <a:latin typeface="Arial Narrow" pitchFamily="34" charset="0"/>
          </a:endParaRPr>
        </a:p>
      </dgm:t>
    </dgm:pt>
    <dgm:pt modelId="{C06BFAC9-431A-49AB-987E-87BC1330ED17}" type="parTrans" cxnId="{442C535F-030E-4959-9191-53F05F58DA0A}">
      <dgm:prSet/>
      <dgm:spPr/>
      <dgm:t>
        <a:bodyPr/>
        <a:lstStyle/>
        <a:p>
          <a:endParaRPr lang="en-GB">
            <a:latin typeface="Arial Narrow" pitchFamily="34" charset="0"/>
          </a:endParaRPr>
        </a:p>
      </dgm:t>
    </dgm:pt>
    <dgm:pt modelId="{7AE4B0AF-B131-486E-B8C9-160F9845E119}" type="sibTrans" cxnId="{442C535F-030E-4959-9191-53F05F58DA0A}">
      <dgm:prSet/>
      <dgm:spPr/>
      <dgm:t>
        <a:bodyPr/>
        <a:lstStyle/>
        <a:p>
          <a:endParaRPr lang="en-GB">
            <a:latin typeface="Arial Narrow" pitchFamily="34" charset="0"/>
          </a:endParaRPr>
        </a:p>
      </dgm:t>
    </dgm:pt>
    <dgm:pt modelId="{E9F894F1-178B-4ED7-9D0A-5C87AD7C6561}">
      <dgm:prSet phldrT="[Text]"/>
      <dgm:spPr>
        <a:solidFill>
          <a:srgbClr val="463B9B"/>
        </a:solidFill>
      </dgm:spPr>
      <dgm:t>
        <a:bodyPr lIns="36000" rIns="36000"/>
        <a:lstStyle/>
        <a:p>
          <a:r>
            <a:rPr lang="en-GB" cap="small" baseline="0" dirty="0" smtClean="0">
              <a:latin typeface="Arial Narrow" pitchFamily="34" charset="0"/>
            </a:rPr>
            <a:t>Libraries</a:t>
          </a:r>
          <a:endParaRPr lang="en-GB" cap="small" baseline="0" dirty="0">
            <a:latin typeface="Arial Narrow" pitchFamily="34" charset="0"/>
          </a:endParaRPr>
        </a:p>
      </dgm:t>
    </dgm:pt>
    <dgm:pt modelId="{51E12F50-4F51-49AB-98CD-DCA4C3A37111}" type="parTrans" cxnId="{4F68246B-110C-4508-979F-8F942069EC1F}">
      <dgm:prSet/>
      <dgm:spPr/>
      <dgm:t>
        <a:bodyPr/>
        <a:lstStyle/>
        <a:p>
          <a:endParaRPr lang="en-GB">
            <a:latin typeface="Arial Narrow" pitchFamily="34" charset="0"/>
          </a:endParaRPr>
        </a:p>
      </dgm:t>
    </dgm:pt>
    <dgm:pt modelId="{BE8B84C0-9147-4348-A4FA-267C17F8D093}" type="sibTrans" cxnId="{4F68246B-110C-4508-979F-8F942069EC1F}">
      <dgm:prSet/>
      <dgm:spPr/>
      <dgm:t>
        <a:bodyPr/>
        <a:lstStyle/>
        <a:p>
          <a:endParaRPr lang="en-GB">
            <a:latin typeface="Arial Narrow" pitchFamily="34" charset="0"/>
          </a:endParaRPr>
        </a:p>
      </dgm:t>
    </dgm:pt>
    <dgm:pt modelId="{2B7C025B-E394-4C1E-89E8-2F96CEBB26A7}" type="pres">
      <dgm:prSet presAssocID="{8DD0ED9B-8554-41FF-8684-1D9986E13BD4}" presName="hierChild1" presStyleCnt="0">
        <dgm:presLayoutVars>
          <dgm:orgChart val="1"/>
          <dgm:chPref val="1"/>
          <dgm:dir/>
          <dgm:animOne val="branch"/>
          <dgm:animLvl val="lvl"/>
          <dgm:resizeHandles/>
        </dgm:presLayoutVars>
      </dgm:prSet>
      <dgm:spPr/>
      <dgm:t>
        <a:bodyPr/>
        <a:lstStyle/>
        <a:p>
          <a:endParaRPr lang="en-GB"/>
        </a:p>
      </dgm:t>
    </dgm:pt>
    <dgm:pt modelId="{0B6D7DD3-6DBE-4371-A43B-A6E89B36A360}" type="pres">
      <dgm:prSet presAssocID="{61387634-3EE2-4DBC-BE6C-1C35036ED850}" presName="hierRoot1" presStyleCnt="0">
        <dgm:presLayoutVars>
          <dgm:hierBranch val="init"/>
        </dgm:presLayoutVars>
      </dgm:prSet>
      <dgm:spPr/>
    </dgm:pt>
    <dgm:pt modelId="{5979CD52-E810-4689-A04C-5710C4179152}" type="pres">
      <dgm:prSet presAssocID="{61387634-3EE2-4DBC-BE6C-1C35036ED850}" presName="rootComposite1" presStyleCnt="0"/>
      <dgm:spPr/>
    </dgm:pt>
    <dgm:pt modelId="{DAB35A52-BDD6-4A12-B905-ACF94299D425}" type="pres">
      <dgm:prSet presAssocID="{61387634-3EE2-4DBC-BE6C-1C35036ED850}" presName="rootText1" presStyleLbl="node0" presStyleIdx="0" presStyleCnt="2">
        <dgm:presLayoutVars>
          <dgm:chPref val="3"/>
        </dgm:presLayoutVars>
      </dgm:prSet>
      <dgm:spPr/>
      <dgm:t>
        <a:bodyPr/>
        <a:lstStyle/>
        <a:p>
          <a:endParaRPr lang="en-GB"/>
        </a:p>
      </dgm:t>
    </dgm:pt>
    <dgm:pt modelId="{7B64DDF3-F91F-4186-B5A2-F6938E300260}" type="pres">
      <dgm:prSet presAssocID="{61387634-3EE2-4DBC-BE6C-1C35036ED850}" presName="rootConnector1" presStyleLbl="node1" presStyleIdx="0" presStyleCnt="0"/>
      <dgm:spPr/>
      <dgm:t>
        <a:bodyPr/>
        <a:lstStyle/>
        <a:p>
          <a:endParaRPr lang="en-GB"/>
        </a:p>
      </dgm:t>
    </dgm:pt>
    <dgm:pt modelId="{1D0780CA-C567-4FD1-8986-B9CA62C98D47}" type="pres">
      <dgm:prSet presAssocID="{61387634-3EE2-4DBC-BE6C-1C35036ED850}" presName="hierChild2" presStyleCnt="0"/>
      <dgm:spPr/>
    </dgm:pt>
    <dgm:pt modelId="{91C9243F-BA87-4E69-9C9E-00CF8889747F}" type="pres">
      <dgm:prSet presAssocID="{98209859-A4FB-4669-84A9-0313FE0D688B}" presName="Name37" presStyleLbl="parChTrans1D2" presStyleIdx="0" presStyleCnt="1"/>
      <dgm:spPr/>
      <dgm:t>
        <a:bodyPr/>
        <a:lstStyle/>
        <a:p>
          <a:endParaRPr lang="en-GB"/>
        </a:p>
      </dgm:t>
    </dgm:pt>
    <dgm:pt modelId="{B133BF6B-6BB5-46AE-B22A-450E4F15E881}" type="pres">
      <dgm:prSet presAssocID="{C11C7235-6B34-4E34-B633-49030ADE4EA2}" presName="hierRoot2" presStyleCnt="0">
        <dgm:presLayoutVars>
          <dgm:hierBranch val="init"/>
        </dgm:presLayoutVars>
      </dgm:prSet>
      <dgm:spPr/>
    </dgm:pt>
    <dgm:pt modelId="{A5FB7B1D-06BD-47D1-BDC2-A307F980E068}" type="pres">
      <dgm:prSet presAssocID="{C11C7235-6B34-4E34-B633-49030ADE4EA2}" presName="rootComposite" presStyleCnt="0"/>
      <dgm:spPr/>
    </dgm:pt>
    <dgm:pt modelId="{CFD70F8B-118B-436F-B84F-5071F7D9CF06}" type="pres">
      <dgm:prSet presAssocID="{C11C7235-6B34-4E34-B633-49030ADE4EA2}" presName="rootText" presStyleLbl="node2" presStyleIdx="0" presStyleCnt="1">
        <dgm:presLayoutVars>
          <dgm:chPref val="3"/>
        </dgm:presLayoutVars>
      </dgm:prSet>
      <dgm:spPr/>
      <dgm:t>
        <a:bodyPr/>
        <a:lstStyle/>
        <a:p>
          <a:endParaRPr lang="en-GB"/>
        </a:p>
      </dgm:t>
    </dgm:pt>
    <dgm:pt modelId="{6B4477A1-B176-42EB-93E6-08FD42358ADB}" type="pres">
      <dgm:prSet presAssocID="{C11C7235-6B34-4E34-B633-49030ADE4EA2}" presName="rootConnector" presStyleLbl="node2" presStyleIdx="0" presStyleCnt="1"/>
      <dgm:spPr/>
      <dgm:t>
        <a:bodyPr/>
        <a:lstStyle/>
        <a:p>
          <a:endParaRPr lang="en-GB"/>
        </a:p>
      </dgm:t>
    </dgm:pt>
    <dgm:pt modelId="{C3328E50-C015-4312-9DA7-D0BAB7C6E500}" type="pres">
      <dgm:prSet presAssocID="{C11C7235-6B34-4E34-B633-49030ADE4EA2}" presName="hierChild4" presStyleCnt="0"/>
      <dgm:spPr/>
    </dgm:pt>
    <dgm:pt modelId="{9148505C-3ED8-4B51-B13A-F240F3E40C0E}" type="pres">
      <dgm:prSet presAssocID="{41C08370-2B43-456D-A3AD-9B7F4836FFA9}" presName="Name37" presStyleLbl="parChTrans1D3" presStyleIdx="0" presStyleCnt="3"/>
      <dgm:spPr/>
      <dgm:t>
        <a:bodyPr/>
        <a:lstStyle/>
        <a:p>
          <a:endParaRPr lang="en-GB"/>
        </a:p>
      </dgm:t>
    </dgm:pt>
    <dgm:pt modelId="{6AD6020C-3319-4119-8B88-007407BA861A}" type="pres">
      <dgm:prSet presAssocID="{964264D8-D2DC-4A9F-81A8-21CEBE518CE3}" presName="hierRoot2" presStyleCnt="0">
        <dgm:presLayoutVars>
          <dgm:hierBranch val="init"/>
        </dgm:presLayoutVars>
      </dgm:prSet>
      <dgm:spPr/>
    </dgm:pt>
    <dgm:pt modelId="{C7AE27F4-A2C3-49CF-88C8-5E9DF99DAD81}" type="pres">
      <dgm:prSet presAssocID="{964264D8-D2DC-4A9F-81A8-21CEBE518CE3}" presName="rootComposite" presStyleCnt="0"/>
      <dgm:spPr/>
    </dgm:pt>
    <dgm:pt modelId="{9B154B0F-9996-4119-953F-795C344D6977}" type="pres">
      <dgm:prSet presAssocID="{964264D8-D2DC-4A9F-81A8-21CEBE518CE3}" presName="rootText" presStyleLbl="node3" presStyleIdx="0" presStyleCnt="3">
        <dgm:presLayoutVars>
          <dgm:chPref val="3"/>
        </dgm:presLayoutVars>
      </dgm:prSet>
      <dgm:spPr/>
      <dgm:t>
        <a:bodyPr/>
        <a:lstStyle/>
        <a:p>
          <a:endParaRPr lang="en-GB"/>
        </a:p>
      </dgm:t>
    </dgm:pt>
    <dgm:pt modelId="{49BE333D-8DDD-4165-B6F8-DA4B8C39FD30}" type="pres">
      <dgm:prSet presAssocID="{964264D8-D2DC-4A9F-81A8-21CEBE518CE3}" presName="rootConnector" presStyleLbl="node3" presStyleIdx="0" presStyleCnt="3"/>
      <dgm:spPr/>
      <dgm:t>
        <a:bodyPr/>
        <a:lstStyle/>
        <a:p>
          <a:endParaRPr lang="en-GB"/>
        </a:p>
      </dgm:t>
    </dgm:pt>
    <dgm:pt modelId="{069B66DC-3B8D-488B-9DB5-B57391781474}" type="pres">
      <dgm:prSet presAssocID="{964264D8-D2DC-4A9F-81A8-21CEBE518CE3}" presName="hierChild4" presStyleCnt="0"/>
      <dgm:spPr/>
    </dgm:pt>
    <dgm:pt modelId="{B9E262D2-1151-49FE-8976-5029156A8414}" type="pres">
      <dgm:prSet presAssocID="{B3B4758C-031D-49CF-A124-6B56CBEFDF19}" presName="Name37" presStyleLbl="parChTrans1D4" presStyleIdx="0" presStyleCnt="6"/>
      <dgm:spPr/>
      <dgm:t>
        <a:bodyPr/>
        <a:lstStyle/>
        <a:p>
          <a:endParaRPr lang="en-GB"/>
        </a:p>
      </dgm:t>
    </dgm:pt>
    <dgm:pt modelId="{E54DD80A-F7BF-45C1-B321-677F6437578F}" type="pres">
      <dgm:prSet presAssocID="{4B82F78A-A34E-401E-A169-7258858F7881}" presName="hierRoot2" presStyleCnt="0">
        <dgm:presLayoutVars>
          <dgm:hierBranch val="init"/>
        </dgm:presLayoutVars>
      </dgm:prSet>
      <dgm:spPr/>
    </dgm:pt>
    <dgm:pt modelId="{6A8B82A0-398D-4680-B09C-E050CFAC659C}" type="pres">
      <dgm:prSet presAssocID="{4B82F78A-A34E-401E-A169-7258858F7881}" presName="rootComposite" presStyleCnt="0"/>
      <dgm:spPr/>
    </dgm:pt>
    <dgm:pt modelId="{55B41A94-535A-4CCA-8C37-930A6D14538D}" type="pres">
      <dgm:prSet presAssocID="{4B82F78A-A34E-401E-A169-7258858F7881}" presName="rootText" presStyleLbl="node4" presStyleIdx="0" presStyleCnt="6">
        <dgm:presLayoutVars>
          <dgm:chPref val="3"/>
        </dgm:presLayoutVars>
      </dgm:prSet>
      <dgm:spPr/>
      <dgm:t>
        <a:bodyPr/>
        <a:lstStyle/>
        <a:p>
          <a:endParaRPr lang="en-GB"/>
        </a:p>
      </dgm:t>
    </dgm:pt>
    <dgm:pt modelId="{3CCD4571-342D-4979-A630-578812FACC2C}" type="pres">
      <dgm:prSet presAssocID="{4B82F78A-A34E-401E-A169-7258858F7881}" presName="rootConnector" presStyleLbl="node4" presStyleIdx="0" presStyleCnt="6"/>
      <dgm:spPr/>
      <dgm:t>
        <a:bodyPr/>
        <a:lstStyle/>
        <a:p>
          <a:endParaRPr lang="en-GB"/>
        </a:p>
      </dgm:t>
    </dgm:pt>
    <dgm:pt modelId="{E2A16843-983B-45DD-A3A0-1C79142851D1}" type="pres">
      <dgm:prSet presAssocID="{4B82F78A-A34E-401E-A169-7258858F7881}" presName="hierChild4" presStyleCnt="0"/>
      <dgm:spPr/>
    </dgm:pt>
    <dgm:pt modelId="{AD5F1D27-A141-47FB-AEE5-7ACFFB022730}" type="pres">
      <dgm:prSet presAssocID="{4B82F78A-A34E-401E-A169-7258858F7881}" presName="hierChild5" presStyleCnt="0"/>
      <dgm:spPr/>
    </dgm:pt>
    <dgm:pt modelId="{81CA6448-8A4D-42CC-BE51-2494199295E1}" type="pres">
      <dgm:prSet presAssocID="{FB8CCC1F-29C8-4706-9C58-39B7002DBEAE}" presName="Name37" presStyleLbl="parChTrans1D4" presStyleIdx="1" presStyleCnt="6"/>
      <dgm:spPr/>
      <dgm:t>
        <a:bodyPr/>
        <a:lstStyle/>
        <a:p>
          <a:endParaRPr lang="en-GB"/>
        </a:p>
      </dgm:t>
    </dgm:pt>
    <dgm:pt modelId="{9F966A9E-2DB8-44AB-8EFE-26BB9B52D300}" type="pres">
      <dgm:prSet presAssocID="{E38B1BC5-518B-40EB-B451-C923573BDE0C}" presName="hierRoot2" presStyleCnt="0">
        <dgm:presLayoutVars>
          <dgm:hierBranch val="init"/>
        </dgm:presLayoutVars>
      </dgm:prSet>
      <dgm:spPr/>
    </dgm:pt>
    <dgm:pt modelId="{4358A5B1-31D6-49BD-861F-CA414C8654DE}" type="pres">
      <dgm:prSet presAssocID="{E38B1BC5-518B-40EB-B451-C923573BDE0C}" presName="rootComposite" presStyleCnt="0"/>
      <dgm:spPr/>
    </dgm:pt>
    <dgm:pt modelId="{7DAEAE78-4492-4231-9F99-0603BE1FC891}" type="pres">
      <dgm:prSet presAssocID="{E38B1BC5-518B-40EB-B451-C923573BDE0C}" presName="rootText" presStyleLbl="node4" presStyleIdx="1" presStyleCnt="6">
        <dgm:presLayoutVars>
          <dgm:chPref val="3"/>
        </dgm:presLayoutVars>
      </dgm:prSet>
      <dgm:spPr/>
      <dgm:t>
        <a:bodyPr/>
        <a:lstStyle/>
        <a:p>
          <a:endParaRPr lang="en-GB"/>
        </a:p>
      </dgm:t>
    </dgm:pt>
    <dgm:pt modelId="{8D6F10A7-253B-41F6-9A6B-C1BD3A774381}" type="pres">
      <dgm:prSet presAssocID="{E38B1BC5-518B-40EB-B451-C923573BDE0C}" presName="rootConnector" presStyleLbl="node4" presStyleIdx="1" presStyleCnt="6"/>
      <dgm:spPr/>
      <dgm:t>
        <a:bodyPr/>
        <a:lstStyle/>
        <a:p>
          <a:endParaRPr lang="en-GB"/>
        </a:p>
      </dgm:t>
    </dgm:pt>
    <dgm:pt modelId="{F0620E56-9060-4A67-AC7D-48EFB1601804}" type="pres">
      <dgm:prSet presAssocID="{E38B1BC5-518B-40EB-B451-C923573BDE0C}" presName="hierChild4" presStyleCnt="0"/>
      <dgm:spPr/>
    </dgm:pt>
    <dgm:pt modelId="{15BC8409-4866-4059-B98B-60C8C80FDFE6}" type="pres">
      <dgm:prSet presAssocID="{E38B1BC5-518B-40EB-B451-C923573BDE0C}" presName="hierChild5" presStyleCnt="0"/>
      <dgm:spPr/>
    </dgm:pt>
    <dgm:pt modelId="{839282DE-4F88-4D7F-885F-7D3A23C33422}" type="pres">
      <dgm:prSet presAssocID="{964264D8-D2DC-4A9F-81A8-21CEBE518CE3}" presName="hierChild5" presStyleCnt="0"/>
      <dgm:spPr/>
    </dgm:pt>
    <dgm:pt modelId="{BC7D284B-4F89-4B95-A1F2-046EE39C739D}" type="pres">
      <dgm:prSet presAssocID="{D39AC944-03B0-48E3-9713-8AF51DA5C76E}" presName="Name37" presStyleLbl="parChTrans1D3" presStyleIdx="1" presStyleCnt="3"/>
      <dgm:spPr/>
      <dgm:t>
        <a:bodyPr/>
        <a:lstStyle/>
        <a:p>
          <a:endParaRPr lang="en-GB"/>
        </a:p>
      </dgm:t>
    </dgm:pt>
    <dgm:pt modelId="{B300C6AD-FAC1-4949-AA78-65F3A0F55C03}" type="pres">
      <dgm:prSet presAssocID="{EE6B14F0-83B4-4CD4-B620-A7B6C24D1153}" presName="hierRoot2" presStyleCnt="0">
        <dgm:presLayoutVars>
          <dgm:hierBranch val="init"/>
        </dgm:presLayoutVars>
      </dgm:prSet>
      <dgm:spPr/>
    </dgm:pt>
    <dgm:pt modelId="{C90D8AB8-848B-4709-92DA-E017C777C42C}" type="pres">
      <dgm:prSet presAssocID="{EE6B14F0-83B4-4CD4-B620-A7B6C24D1153}" presName="rootComposite" presStyleCnt="0"/>
      <dgm:spPr/>
    </dgm:pt>
    <dgm:pt modelId="{A58548FA-19A7-43EE-8B08-FB23BC2E169B}" type="pres">
      <dgm:prSet presAssocID="{EE6B14F0-83B4-4CD4-B620-A7B6C24D1153}" presName="rootText" presStyleLbl="node3" presStyleIdx="1" presStyleCnt="3">
        <dgm:presLayoutVars>
          <dgm:chPref val="3"/>
        </dgm:presLayoutVars>
      </dgm:prSet>
      <dgm:spPr/>
      <dgm:t>
        <a:bodyPr/>
        <a:lstStyle/>
        <a:p>
          <a:endParaRPr lang="en-GB"/>
        </a:p>
      </dgm:t>
    </dgm:pt>
    <dgm:pt modelId="{108FDE61-3E17-4F1A-AD5A-1E1F48F07288}" type="pres">
      <dgm:prSet presAssocID="{EE6B14F0-83B4-4CD4-B620-A7B6C24D1153}" presName="rootConnector" presStyleLbl="node3" presStyleIdx="1" presStyleCnt="3"/>
      <dgm:spPr/>
      <dgm:t>
        <a:bodyPr/>
        <a:lstStyle/>
        <a:p>
          <a:endParaRPr lang="en-GB"/>
        </a:p>
      </dgm:t>
    </dgm:pt>
    <dgm:pt modelId="{12674426-6808-4808-9A48-C752A5EA4860}" type="pres">
      <dgm:prSet presAssocID="{EE6B14F0-83B4-4CD4-B620-A7B6C24D1153}" presName="hierChild4" presStyleCnt="0"/>
      <dgm:spPr/>
    </dgm:pt>
    <dgm:pt modelId="{5E6089B5-E04E-4128-B1B0-B7FA3A423DF2}" type="pres">
      <dgm:prSet presAssocID="{1482B57C-B712-499D-A590-4D0A5B73F07C}" presName="Name37" presStyleLbl="parChTrans1D4" presStyleIdx="2" presStyleCnt="6"/>
      <dgm:spPr/>
      <dgm:t>
        <a:bodyPr/>
        <a:lstStyle/>
        <a:p>
          <a:endParaRPr lang="en-GB"/>
        </a:p>
      </dgm:t>
    </dgm:pt>
    <dgm:pt modelId="{6B1DE6A0-8210-4A32-965B-0A729F2DBC48}" type="pres">
      <dgm:prSet presAssocID="{052110FF-56FA-4076-B176-E81C0EA266AB}" presName="hierRoot2" presStyleCnt="0">
        <dgm:presLayoutVars>
          <dgm:hierBranch val="init"/>
        </dgm:presLayoutVars>
      </dgm:prSet>
      <dgm:spPr/>
    </dgm:pt>
    <dgm:pt modelId="{402BD12B-C39A-45AD-A518-91AD4CB24762}" type="pres">
      <dgm:prSet presAssocID="{052110FF-56FA-4076-B176-E81C0EA266AB}" presName="rootComposite" presStyleCnt="0"/>
      <dgm:spPr/>
    </dgm:pt>
    <dgm:pt modelId="{424DBD28-C59D-43FB-B822-43932BBAF374}" type="pres">
      <dgm:prSet presAssocID="{052110FF-56FA-4076-B176-E81C0EA266AB}" presName="rootText" presStyleLbl="node4" presStyleIdx="2" presStyleCnt="6">
        <dgm:presLayoutVars>
          <dgm:chPref val="3"/>
        </dgm:presLayoutVars>
      </dgm:prSet>
      <dgm:spPr/>
      <dgm:t>
        <a:bodyPr/>
        <a:lstStyle/>
        <a:p>
          <a:endParaRPr lang="en-GB"/>
        </a:p>
      </dgm:t>
    </dgm:pt>
    <dgm:pt modelId="{28F17A76-161E-4D4E-BD16-3D1BF0C97F3A}" type="pres">
      <dgm:prSet presAssocID="{052110FF-56FA-4076-B176-E81C0EA266AB}" presName="rootConnector" presStyleLbl="node4" presStyleIdx="2" presStyleCnt="6"/>
      <dgm:spPr/>
      <dgm:t>
        <a:bodyPr/>
        <a:lstStyle/>
        <a:p>
          <a:endParaRPr lang="en-GB"/>
        </a:p>
      </dgm:t>
    </dgm:pt>
    <dgm:pt modelId="{A09112A7-F85A-4619-8B01-D48662779809}" type="pres">
      <dgm:prSet presAssocID="{052110FF-56FA-4076-B176-E81C0EA266AB}" presName="hierChild4" presStyleCnt="0"/>
      <dgm:spPr/>
    </dgm:pt>
    <dgm:pt modelId="{A53854EC-4699-4892-A82F-65786778A4E6}" type="pres">
      <dgm:prSet presAssocID="{052110FF-56FA-4076-B176-E81C0EA266AB}" presName="hierChild5" presStyleCnt="0"/>
      <dgm:spPr/>
    </dgm:pt>
    <dgm:pt modelId="{CF5259DF-FEBA-42E6-B518-8305E76915B7}" type="pres">
      <dgm:prSet presAssocID="{98A4CB01-4086-4D72-A411-6526EA08A1F7}" presName="Name37" presStyleLbl="parChTrans1D4" presStyleIdx="3" presStyleCnt="6"/>
      <dgm:spPr/>
      <dgm:t>
        <a:bodyPr/>
        <a:lstStyle/>
        <a:p>
          <a:endParaRPr lang="en-GB"/>
        </a:p>
      </dgm:t>
    </dgm:pt>
    <dgm:pt modelId="{EB1CC113-4863-40B8-BEF7-DD172539AFB8}" type="pres">
      <dgm:prSet presAssocID="{FD362301-EFE6-4615-A99A-47CFA78ABCCC}" presName="hierRoot2" presStyleCnt="0">
        <dgm:presLayoutVars>
          <dgm:hierBranch val="init"/>
        </dgm:presLayoutVars>
      </dgm:prSet>
      <dgm:spPr/>
    </dgm:pt>
    <dgm:pt modelId="{723981BF-E409-4D95-84D7-E3A13E4C1F99}" type="pres">
      <dgm:prSet presAssocID="{FD362301-EFE6-4615-A99A-47CFA78ABCCC}" presName="rootComposite" presStyleCnt="0"/>
      <dgm:spPr/>
    </dgm:pt>
    <dgm:pt modelId="{C0C65C8A-7AEB-49A2-80B3-D8F6512ABC98}" type="pres">
      <dgm:prSet presAssocID="{FD362301-EFE6-4615-A99A-47CFA78ABCCC}" presName="rootText" presStyleLbl="node4" presStyleIdx="3" presStyleCnt="6">
        <dgm:presLayoutVars>
          <dgm:chPref val="3"/>
        </dgm:presLayoutVars>
      </dgm:prSet>
      <dgm:spPr/>
      <dgm:t>
        <a:bodyPr/>
        <a:lstStyle/>
        <a:p>
          <a:endParaRPr lang="en-GB"/>
        </a:p>
      </dgm:t>
    </dgm:pt>
    <dgm:pt modelId="{ABCD1C9D-86EF-4B9C-9A73-DF5BEF8A57AA}" type="pres">
      <dgm:prSet presAssocID="{FD362301-EFE6-4615-A99A-47CFA78ABCCC}" presName="rootConnector" presStyleLbl="node4" presStyleIdx="3" presStyleCnt="6"/>
      <dgm:spPr/>
      <dgm:t>
        <a:bodyPr/>
        <a:lstStyle/>
        <a:p>
          <a:endParaRPr lang="en-GB"/>
        </a:p>
      </dgm:t>
    </dgm:pt>
    <dgm:pt modelId="{54B5C4A1-126D-43F8-8E78-431FF6CDA5A7}" type="pres">
      <dgm:prSet presAssocID="{FD362301-EFE6-4615-A99A-47CFA78ABCCC}" presName="hierChild4" presStyleCnt="0"/>
      <dgm:spPr/>
    </dgm:pt>
    <dgm:pt modelId="{E3662EF8-0B1E-4B89-9960-6C95D47671F9}" type="pres">
      <dgm:prSet presAssocID="{FD362301-EFE6-4615-A99A-47CFA78ABCCC}" presName="hierChild5" presStyleCnt="0"/>
      <dgm:spPr/>
    </dgm:pt>
    <dgm:pt modelId="{83285181-B066-4380-86EF-45194158C58A}" type="pres">
      <dgm:prSet presAssocID="{EE6B14F0-83B4-4CD4-B620-A7B6C24D1153}" presName="hierChild5" presStyleCnt="0"/>
      <dgm:spPr/>
    </dgm:pt>
    <dgm:pt modelId="{B70D86C3-10B4-4063-B3DB-C6C6026BE79E}" type="pres">
      <dgm:prSet presAssocID="{039B613C-29DE-4B30-A146-89945903A733}" presName="Name37" presStyleLbl="parChTrans1D3" presStyleIdx="2" presStyleCnt="3"/>
      <dgm:spPr/>
      <dgm:t>
        <a:bodyPr/>
        <a:lstStyle/>
        <a:p>
          <a:endParaRPr lang="en-GB"/>
        </a:p>
      </dgm:t>
    </dgm:pt>
    <dgm:pt modelId="{CD53C244-F12B-47E8-8868-40E78E4A2BCE}" type="pres">
      <dgm:prSet presAssocID="{B3812640-9F06-4236-A493-E0EDEAEA3CE0}" presName="hierRoot2" presStyleCnt="0">
        <dgm:presLayoutVars>
          <dgm:hierBranch val="init"/>
        </dgm:presLayoutVars>
      </dgm:prSet>
      <dgm:spPr/>
    </dgm:pt>
    <dgm:pt modelId="{73B294F7-7BDD-4D78-A277-ED53F6618EF8}" type="pres">
      <dgm:prSet presAssocID="{B3812640-9F06-4236-A493-E0EDEAEA3CE0}" presName="rootComposite" presStyleCnt="0"/>
      <dgm:spPr/>
    </dgm:pt>
    <dgm:pt modelId="{A9E6B525-EFC5-43E0-89BA-869D6A621F7A}" type="pres">
      <dgm:prSet presAssocID="{B3812640-9F06-4236-A493-E0EDEAEA3CE0}" presName="rootText" presStyleLbl="node3" presStyleIdx="2" presStyleCnt="3">
        <dgm:presLayoutVars>
          <dgm:chPref val="3"/>
        </dgm:presLayoutVars>
      </dgm:prSet>
      <dgm:spPr/>
      <dgm:t>
        <a:bodyPr/>
        <a:lstStyle/>
        <a:p>
          <a:endParaRPr lang="en-GB"/>
        </a:p>
      </dgm:t>
    </dgm:pt>
    <dgm:pt modelId="{425849B7-2A5A-4F37-B5FC-AB6A777774BF}" type="pres">
      <dgm:prSet presAssocID="{B3812640-9F06-4236-A493-E0EDEAEA3CE0}" presName="rootConnector" presStyleLbl="node3" presStyleIdx="2" presStyleCnt="3"/>
      <dgm:spPr/>
      <dgm:t>
        <a:bodyPr/>
        <a:lstStyle/>
        <a:p>
          <a:endParaRPr lang="en-GB"/>
        </a:p>
      </dgm:t>
    </dgm:pt>
    <dgm:pt modelId="{36FE1C02-9B98-44E7-A972-7A979ADCD331}" type="pres">
      <dgm:prSet presAssocID="{B3812640-9F06-4236-A493-E0EDEAEA3CE0}" presName="hierChild4" presStyleCnt="0"/>
      <dgm:spPr/>
    </dgm:pt>
    <dgm:pt modelId="{E451A83F-34B4-46EB-8E0B-D3F97D0B694B}" type="pres">
      <dgm:prSet presAssocID="{8E67A154-23B3-48D2-9374-FEA56E35DAD4}" presName="Name37" presStyleLbl="parChTrans1D4" presStyleIdx="4" presStyleCnt="6"/>
      <dgm:spPr/>
      <dgm:t>
        <a:bodyPr/>
        <a:lstStyle/>
        <a:p>
          <a:endParaRPr lang="en-GB"/>
        </a:p>
      </dgm:t>
    </dgm:pt>
    <dgm:pt modelId="{2674BFE1-BCB8-4833-A6AA-CCB9202D1473}" type="pres">
      <dgm:prSet presAssocID="{B66DD346-412D-4E0F-8A28-03C1F220FF39}" presName="hierRoot2" presStyleCnt="0">
        <dgm:presLayoutVars>
          <dgm:hierBranch val="init"/>
        </dgm:presLayoutVars>
      </dgm:prSet>
      <dgm:spPr/>
    </dgm:pt>
    <dgm:pt modelId="{70A890C1-C5C2-40EB-84F3-A1B4EC11CC2E}" type="pres">
      <dgm:prSet presAssocID="{B66DD346-412D-4E0F-8A28-03C1F220FF39}" presName="rootComposite" presStyleCnt="0"/>
      <dgm:spPr/>
    </dgm:pt>
    <dgm:pt modelId="{2A0187ED-968D-4D5B-9A6C-513E020D603C}" type="pres">
      <dgm:prSet presAssocID="{B66DD346-412D-4E0F-8A28-03C1F220FF39}" presName="rootText" presStyleLbl="node4" presStyleIdx="4" presStyleCnt="6">
        <dgm:presLayoutVars>
          <dgm:chPref val="3"/>
        </dgm:presLayoutVars>
      </dgm:prSet>
      <dgm:spPr/>
      <dgm:t>
        <a:bodyPr/>
        <a:lstStyle/>
        <a:p>
          <a:endParaRPr lang="en-GB"/>
        </a:p>
      </dgm:t>
    </dgm:pt>
    <dgm:pt modelId="{419A6DC9-3630-4462-A8C8-42AF5A7CD3B7}" type="pres">
      <dgm:prSet presAssocID="{B66DD346-412D-4E0F-8A28-03C1F220FF39}" presName="rootConnector" presStyleLbl="node4" presStyleIdx="4" presStyleCnt="6"/>
      <dgm:spPr/>
      <dgm:t>
        <a:bodyPr/>
        <a:lstStyle/>
        <a:p>
          <a:endParaRPr lang="en-GB"/>
        </a:p>
      </dgm:t>
    </dgm:pt>
    <dgm:pt modelId="{F5AD21B2-E022-4434-BF50-084CC74F38FA}" type="pres">
      <dgm:prSet presAssocID="{B66DD346-412D-4E0F-8A28-03C1F220FF39}" presName="hierChild4" presStyleCnt="0"/>
      <dgm:spPr/>
    </dgm:pt>
    <dgm:pt modelId="{43315579-0754-45D1-A1BA-3D5DDF3B7AC8}" type="pres">
      <dgm:prSet presAssocID="{B66DD346-412D-4E0F-8A28-03C1F220FF39}" presName="hierChild5" presStyleCnt="0"/>
      <dgm:spPr/>
    </dgm:pt>
    <dgm:pt modelId="{F42BDCAE-C3D7-41D7-A54E-1E3A45ABBC67}" type="pres">
      <dgm:prSet presAssocID="{7ED58F66-E399-4025-BB05-BC0C20BD53FD}" presName="Name37" presStyleLbl="parChTrans1D4" presStyleIdx="5" presStyleCnt="6"/>
      <dgm:spPr/>
      <dgm:t>
        <a:bodyPr/>
        <a:lstStyle/>
        <a:p>
          <a:endParaRPr lang="en-GB"/>
        </a:p>
      </dgm:t>
    </dgm:pt>
    <dgm:pt modelId="{392B6140-8FF8-4847-890E-4F8F21A695A4}" type="pres">
      <dgm:prSet presAssocID="{56201105-4F9E-4DFC-B267-1CD5B5C4E0D4}" presName="hierRoot2" presStyleCnt="0">
        <dgm:presLayoutVars>
          <dgm:hierBranch val="init"/>
        </dgm:presLayoutVars>
      </dgm:prSet>
      <dgm:spPr/>
    </dgm:pt>
    <dgm:pt modelId="{60572492-0787-463F-9AD2-927EBBEA3A55}" type="pres">
      <dgm:prSet presAssocID="{56201105-4F9E-4DFC-B267-1CD5B5C4E0D4}" presName="rootComposite" presStyleCnt="0"/>
      <dgm:spPr/>
    </dgm:pt>
    <dgm:pt modelId="{CA14BF78-182F-489C-89D9-159C25FA1840}" type="pres">
      <dgm:prSet presAssocID="{56201105-4F9E-4DFC-B267-1CD5B5C4E0D4}" presName="rootText" presStyleLbl="node4" presStyleIdx="5" presStyleCnt="6">
        <dgm:presLayoutVars>
          <dgm:chPref val="3"/>
        </dgm:presLayoutVars>
      </dgm:prSet>
      <dgm:spPr/>
      <dgm:t>
        <a:bodyPr/>
        <a:lstStyle/>
        <a:p>
          <a:endParaRPr lang="en-GB"/>
        </a:p>
      </dgm:t>
    </dgm:pt>
    <dgm:pt modelId="{697E353C-F67D-4285-8906-1179FA8C3613}" type="pres">
      <dgm:prSet presAssocID="{56201105-4F9E-4DFC-B267-1CD5B5C4E0D4}" presName="rootConnector" presStyleLbl="node4" presStyleIdx="5" presStyleCnt="6"/>
      <dgm:spPr/>
      <dgm:t>
        <a:bodyPr/>
        <a:lstStyle/>
        <a:p>
          <a:endParaRPr lang="en-GB"/>
        </a:p>
      </dgm:t>
    </dgm:pt>
    <dgm:pt modelId="{BE690FEE-A6D9-47B8-AC29-74BA8C04E474}" type="pres">
      <dgm:prSet presAssocID="{56201105-4F9E-4DFC-B267-1CD5B5C4E0D4}" presName="hierChild4" presStyleCnt="0"/>
      <dgm:spPr/>
    </dgm:pt>
    <dgm:pt modelId="{E85B7FA6-E532-4420-B4F4-1B50DB987A1A}" type="pres">
      <dgm:prSet presAssocID="{56201105-4F9E-4DFC-B267-1CD5B5C4E0D4}" presName="hierChild5" presStyleCnt="0"/>
      <dgm:spPr/>
    </dgm:pt>
    <dgm:pt modelId="{F424C400-A373-4464-98BD-208D82F9FA14}" type="pres">
      <dgm:prSet presAssocID="{B3812640-9F06-4236-A493-E0EDEAEA3CE0}" presName="hierChild5" presStyleCnt="0"/>
      <dgm:spPr/>
    </dgm:pt>
    <dgm:pt modelId="{1A96D186-4C9D-4A72-BC14-91EBA1410A97}" type="pres">
      <dgm:prSet presAssocID="{C11C7235-6B34-4E34-B633-49030ADE4EA2}" presName="hierChild5" presStyleCnt="0"/>
      <dgm:spPr/>
    </dgm:pt>
    <dgm:pt modelId="{CA34E8F5-327C-49A8-A632-E89325B8AC0F}" type="pres">
      <dgm:prSet presAssocID="{61387634-3EE2-4DBC-BE6C-1C35036ED850}" presName="hierChild3" presStyleCnt="0"/>
      <dgm:spPr/>
    </dgm:pt>
    <dgm:pt modelId="{D411F1FE-5FDA-4984-A6F7-10F97E6E24EC}" type="pres">
      <dgm:prSet presAssocID="{E9F894F1-178B-4ED7-9D0A-5C87AD7C6561}" presName="hierRoot1" presStyleCnt="0">
        <dgm:presLayoutVars>
          <dgm:hierBranch val="init"/>
        </dgm:presLayoutVars>
      </dgm:prSet>
      <dgm:spPr/>
    </dgm:pt>
    <dgm:pt modelId="{F6A00CF2-C8E3-44D1-95CD-F0E5F4FF916C}" type="pres">
      <dgm:prSet presAssocID="{E9F894F1-178B-4ED7-9D0A-5C87AD7C6561}" presName="rootComposite1" presStyleCnt="0"/>
      <dgm:spPr/>
    </dgm:pt>
    <dgm:pt modelId="{5A0FD402-E795-4B88-A957-48D3F00E64DD}" type="pres">
      <dgm:prSet presAssocID="{E9F894F1-178B-4ED7-9D0A-5C87AD7C6561}" presName="rootText1" presStyleLbl="node0" presStyleIdx="1" presStyleCnt="2">
        <dgm:presLayoutVars>
          <dgm:chPref val="3"/>
        </dgm:presLayoutVars>
      </dgm:prSet>
      <dgm:spPr/>
      <dgm:t>
        <a:bodyPr/>
        <a:lstStyle/>
        <a:p>
          <a:endParaRPr lang="en-GB"/>
        </a:p>
      </dgm:t>
    </dgm:pt>
    <dgm:pt modelId="{15ED4565-B570-4488-A1F8-D3D3CF0F0BA1}" type="pres">
      <dgm:prSet presAssocID="{E9F894F1-178B-4ED7-9D0A-5C87AD7C6561}" presName="rootConnector1" presStyleLbl="node1" presStyleIdx="0" presStyleCnt="0"/>
      <dgm:spPr/>
      <dgm:t>
        <a:bodyPr/>
        <a:lstStyle/>
        <a:p>
          <a:endParaRPr lang="en-GB"/>
        </a:p>
      </dgm:t>
    </dgm:pt>
    <dgm:pt modelId="{7A31CC98-F7AE-4A71-8DB8-0137D9696832}" type="pres">
      <dgm:prSet presAssocID="{E9F894F1-178B-4ED7-9D0A-5C87AD7C6561}" presName="hierChild2" presStyleCnt="0"/>
      <dgm:spPr/>
    </dgm:pt>
    <dgm:pt modelId="{50337870-C6B2-4181-8107-DF4FB15F3B81}" type="pres">
      <dgm:prSet presAssocID="{E9F894F1-178B-4ED7-9D0A-5C87AD7C6561}" presName="hierChild3" presStyleCnt="0"/>
      <dgm:spPr/>
    </dgm:pt>
  </dgm:ptLst>
  <dgm:cxnLst>
    <dgm:cxn modelId="{B0A97C76-60F7-4D83-90B8-C8A04EB10DD5}" srcId="{C11C7235-6B34-4E34-B633-49030ADE4EA2}" destId="{EE6B14F0-83B4-4CD4-B620-A7B6C24D1153}" srcOrd="1" destOrd="0" parTransId="{D39AC944-03B0-48E3-9713-8AF51DA5C76E}" sibTransId="{6A5ACFD6-A76F-486A-9C47-93E5BE908275}"/>
    <dgm:cxn modelId="{87927173-7E01-234E-ABD5-F4B9D896904D}" type="presOf" srcId="{4B82F78A-A34E-401E-A169-7258858F7881}" destId="{3CCD4571-342D-4979-A630-578812FACC2C}" srcOrd="1" destOrd="0" presId="urn:microsoft.com/office/officeart/2005/8/layout/orgChart1"/>
    <dgm:cxn modelId="{063FC1F9-A4C4-524F-BE59-036EA35E8A6B}" type="presOf" srcId="{E9F894F1-178B-4ED7-9D0A-5C87AD7C6561}" destId="{5A0FD402-E795-4B88-A957-48D3F00E64DD}" srcOrd="0" destOrd="0" presId="urn:microsoft.com/office/officeart/2005/8/layout/orgChart1"/>
    <dgm:cxn modelId="{9408D595-D864-438E-90BC-7F88636AE6D9}" srcId="{964264D8-D2DC-4A9F-81A8-21CEBE518CE3}" destId="{4B82F78A-A34E-401E-A169-7258858F7881}" srcOrd="0" destOrd="0" parTransId="{B3B4758C-031D-49CF-A124-6B56CBEFDF19}" sibTransId="{F4B3EA8D-E3D8-4F16-936D-E30776CE7005}"/>
    <dgm:cxn modelId="{E17BBC77-AA1C-4443-88F8-DE7988560330}" srcId="{EE6B14F0-83B4-4CD4-B620-A7B6C24D1153}" destId="{052110FF-56FA-4076-B176-E81C0EA266AB}" srcOrd="0" destOrd="0" parTransId="{1482B57C-B712-499D-A590-4D0A5B73F07C}" sibTransId="{010D3949-9339-40A5-9CE9-F2480457DCEF}"/>
    <dgm:cxn modelId="{748D6DB0-791D-3042-8FC6-AB57EE0E2CB5}" type="presOf" srcId="{B66DD346-412D-4E0F-8A28-03C1F220FF39}" destId="{419A6DC9-3630-4462-A8C8-42AF5A7CD3B7}" srcOrd="1" destOrd="0" presId="urn:microsoft.com/office/officeart/2005/8/layout/orgChart1"/>
    <dgm:cxn modelId="{08CA2984-0FDE-42F1-8F0C-35AF15D332E0}" srcId="{C11C7235-6B34-4E34-B633-49030ADE4EA2}" destId="{964264D8-D2DC-4A9F-81A8-21CEBE518CE3}" srcOrd="0" destOrd="0" parTransId="{41C08370-2B43-456D-A3AD-9B7F4836FFA9}" sibTransId="{09108CD8-B7F1-4191-BB59-29C250C271C6}"/>
    <dgm:cxn modelId="{CD725679-1D71-D640-9B08-D3E23C4BCC01}" type="presOf" srcId="{41C08370-2B43-456D-A3AD-9B7F4836FFA9}" destId="{9148505C-3ED8-4B51-B13A-F240F3E40C0E}" srcOrd="0" destOrd="0" presId="urn:microsoft.com/office/officeart/2005/8/layout/orgChart1"/>
    <dgm:cxn modelId="{A91D5D16-563C-8B4F-9534-C27314EB8498}" type="presOf" srcId="{56201105-4F9E-4DFC-B267-1CD5B5C4E0D4}" destId="{CA14BF78-182F-489C-89D9-159C25FA1840}" srcOrd="0" destOrd="0" presId="urn:microsoft.com/office/officeart/2005/8/layout/orgChart1"/>
    <dgm:cxn modelId="{036019D4-4A09-1B47-9292-2A31383C45FA}" type="presOf" srcId="{8E67A154-23B3-48D2-9374-FEA56E35DAD4}" destId="{E451A83F-34B4-46EB-8E0B-D3F97D0B694B}" srcOrd="0" destOrd="0" presId="urn:microsoft.com/office/officeart/2005/8/layout/orgChart1"/>
    <dgm:cxn modelId="{BD0452C9-49B9-4DA4-9504-86B8CA376AFE}" srcId="{61387634-3EE2-4DBC-BE6C-1C35036ED850}" destId="{C11C7235-6B34-4E34-B633-49030ADE4EA2}" srcOrd="0" destOrd="0" parTransId="{98209859-A4FB-4669-84A9-0313FE0D688B}" sibTransId="{9EE8FB90-0714-4A75-A66D-55CBE5DA2EB5}"/>
    <dgm:cxn modelId="{BF1D7037-6FA3-C34F-A948-B9BAFC9307A1}" type="presOf" srcId="{C11C7235-6B34-4E34-B633-49030ADE4EA2}" destId="{6B4477A1-B176-42EB-93E6-08FD42358ADB}" srcOrd="1" destOrd="0" presId="urn:microsoft.com/office/officeart/2005/8/layout/orgChart1"/>
    <dgm:cxn modelId="{3F8F4A30-42FD-174B-B563-515B567E1773}" type="presOf" srcId="{FD362301-EFE6-4615-A99A-47CFA78ABCCC}" destId="{C0C65C8A-7AEB-49A2-80B3-D8F6512ABC98}" srcOrd="0" destOrd="0" presId="urn:microsoft.com/office/officeart/2005/8/layout/orgChart1"/>
    <dgm:cxn modelId="{7D2CC4F3-42EA-9F4F-A958-7453F941EED3}" type="presOf" srcId="{8DD0ED9B-8554-41FF-8684-1D9986E13BD4}" destId="{2B7C025B-E394-4C1E-89E8-2F96CEBB26A7}" srcOrd="0" destOrd="0" presId="urn:microsoft.com/office/officeart/2005/8/layout/orgChart1"/>
    <dgm:cxn modelId="{AA4A7A0D-44F8-5947-A574-DF876723D7AE}" type="presOf" srcId="{E9F894F1-178B-4ED7-9D0A-5C87AD7C6561}" destId="{15ED4565-B570-4488-A1F8-D3D3CF0F0BA1}" srcOrd="1" destOrd="0" presId="urn:microsoft.com/office/officeart/2005/8/layout/orgChart1"/>
    <dgm:cxn modelId="{80AF0973-1AE1-E343-8BEB-EAFAC0AB01BC}" type="presOf" srcId="{61387634-3EE2-4DBC-BE6C-1C35036ED850}" destId="{7B64DDF3-F91F-4186-B5A2-F6938E300260}" srcOrd="1" destOrd="0" presId="urn:microsoft.com/office/officeart/2005/8/layout/orgChart1"/>
    <dgm:cxn modelId="{A41D840F-1593-C34A-8B94-41DB227B33F9}" type="presOf" srcId="{D39AC944-03B0-48E3-9713-8AF51DA5C76E}" destId="{BC7D284B-4F89-4B95-A1F2-046EE39C739D}" srcOrd="0" destOrd="0" presId="urn:microsoft.com/office/officeart/2005/8/layout/orgChart1"/>
    <dgm:cxn modelId="{FD8CADCD-DF51-3B4B-B1A4-08E99FF16F70}" type="presOf" srcId="{EE6B14F0-83B4-4CD4-B620-A7B6C24D1153}" destId="{108FDE61-3E17-4F1A-AD5A-1E1F48F07288}" srcOrd="1" destOrd="0" presId="urn:microsoft.com/office/officeart/2005/8/layout/orgChart1"/>
    <dgm:cxn modelId="{060AC45E-8B2D-F241-86C5-2C7BE9371986}" type="presOf" srcId="{7ED58F66-E399-4025-BB05-BC0C20BD53FD}" destId="{F42BDCAE-C3D7-41D7-A54E-1E3A45ABBC67}" srcOrd="0" destOrd="0" presId="urn:microsoft.com/office/officeart/2005/8/layout/orgChart1"/>
    <dgm:cxn modelId="{2F6DA161-48F5-6B41-A6B4-4DF4A81317B6}" type="presOf" srcId="{B3812640-9F06-4236-A493-E0EDEAEA3CE0}" destId="{A9E6B525-EFC5-43E0-89BA-869D6A621F7A}" srcOrd="0" destOrd="0" presId="urn:microsoft.com/office/officeart/2005/8/layout/orgChart1"/>
    <dgm:cxn modelId="{87D43B81-C2D5-2649-9369-31A94A717282}" type="presOf" srcId="{B66DD346-412D-4E0F-8A28-03C1F220FF39}" destId="{2A0187ED-968D-4D5B-9A6C-513E020D603C}" srcOrd="0" destOrd="0" presId="urn:microsoft.com/office/officeart/2005/8/layout/orgChart1"/>
    <dgm:cxn modelId="{06373C62-CA50-CB46-860C-18D3AAF69202}" type="presOf" srcId="{98209859-A4FB-4669-84A9-0313FE0D688B}" destId="{91C9243F-BA87-4E69-9C9E-00CF8889747F}" srcOrd="0" destOrd="0" presId="urn:microsoft.com/office/officeart/2005/8/layout/orgChart1"/>
    <dgm:cxn modelId="{1E8F88C1-2D07-8C47-B952-31CA3AEF5D0A}" type="presOf" srcId="{FB8CCC1F-29C8-4706-9C58-39B7002DBEAE}" destId="{81CA6448-8A4D-42CC-BE51-2494199295E1}" srcOrd="0" destOrd="0" presId="urn:microsoft.com/office/officeart/2005/8/layout/orgChart1"/>
    <dgm:cxn modelId="{442C535F-030E-4959-9191-53F05F58DA0A}" srcId="{8DD0ED9B-8554-41FF-8684-1D9986E13BD4}" destId="{61387634-3EE2-4DBC-BE6C-1C35036ED850}" srcOrd="0" destOrd="0" parTransId="{C06BFAC9-431A-49AB-987E-87BC1330ED17}" sibTransId="{7AE4B0AF-B131-486E-B8C9-160F9845E119}"/>
    <dgm:cxn modelId="{05333503-1DDF-F644-98A8-2D19BB1021D9}" type="presOf" srcId="{964264D8-D2DC-4A9F-81A8-21CEBE518CE3}" destId="{9B154B0F-9996-4119-953F-795C344D6977}" srcOrd="0" destOrd="0" presId="urn:microsoft.com/office/officeart/2005/8/layout/orgChart1"/>
    <dgm:cxn modelId="{2DB01AE5-B1ED-48B4-9DE0-40205BA609C2}" srcId="{EE6B14F0-83B4-4CD4-B620-A7B6C24D1153}" destId="{FD362301-EFE6-4615-A99A-47CFA78ABCCC}" srcOrd="1" destOrd="0" parTransId="{98A4CB01-4086-4D72-A411-6526EA08A1F7}" sibTransId="{E8A55BC2-3E5B-48F1-B939-490AC195E76A}"/>
    <dgm:cxn modelId="{E6A3B1D5-8F6B-6C4E-8C3C-70C6090D121E}" type="presOf" srcId="{4B82F78A-A34E-401E-A169-7258858F7881}" destId="{55B41A94-535A-4CCA-8C37-930A6D14538D}" srcOrd="0" destOrd="0" presId="urn:microsoft.com/office/officeart/2005/8/layout/orgChart1"/>
    <dgm:cxn modelId="{FDE39CBE-51C7-314F-A1B7-6C64048CEEAF}" type="presOf" srcId="{1482B57C-B712-499D-A590-4D0A5B73F07C}" destId="{5E6089B5-E04E-4128-B1B0-B7FA3A423DF2}" srcOrd="0" destOrd="0" presId="urn:microsoft.com/office/officeart/2005/8/layout/orgChart1"/>
    <dgm:cxn modelId="{4AEDB602-49AD-4206-9514-3FCB04C10DF8}" srcId="{964264D8-D2DC-4A9F-81A8-21CEBE518CE3}" destId="{E38B1BC5-518B-40EB-B451-C923573BDE0C}" srcOrd="1" destOrd="0" parTransId="{FB8CCC1F-29C8-4706-9C58-39B7002DBEAE}" sibTransId="{5711524E-256E-4DC2-AD5B-0A03E3497372}"/>
    <dgm:cxn modelId="{9D5F1705-BD9F-6041-8AF3-CBDC02ED824C}" type="presOf" srcId="{EE6B14F0-83B4-4CD4-B620-A7B6C24D1153}" destId="{A58548FA-19A7-43EE-8B08-FB23BC2E169B}" srcOrd="0" destOrd="0" presId="urn:microsoft.com/office/officeart/2005/8/layout/orgChart1"/>
    <dgm:cxn modelId="{10B6F0AA-3808-44B9-B3DB-FCAD9A7B274B}" srcId="{B3812640-9F06-4236-A493-E0EDEAEA3CE0}" destId="{56201105-4F9E-4DFC-B267-1CD5B5C4E0D4}" srcOrd="1" destOrd="0" parTransId="{7ED58F66-E399-4025-BB05-BC0C20BD53FD}" sibTransId="{B0A9CCC4-F75A-47F3-BD79-94CFF898238C}"/>
    <dgm:cxn modelId="{BA30437A-D0F6-1940-A3E1-D8C7777A887D}" type="presOf" srcId="{052110FF-56FA-4076-B176-E81C0EA266AB}" destId="{28F17A76-161E-4D4E-BD16-3D1BF0C97F3A}" srcOrd="1" destOrd="0" presId="urn:microsoft.com/office/officeart/2005/8/layout/orgChart1"/>
    <dgm:cxn modelId="{C5E9CB4C-C36E-8B41-B1E4-BEC63F5AB595}" type="presOf" srcId="{052110FF-56FA-4076-B176-E81C0EA266AB}" destId="{424DBD28-C59D-43FB-B822-43932BBAF374}" srcOrd="0" destOrd="0" presId="urn:microsoft.com/office/officeart/2005/8/layout/orgChart1"/>
    <dgm:cxn modelId="{C6F321BA-5834-455C-8A56-5FFF79F0DDDA}" srcId="{B3812640-9F06-4236-A493-E0EDEAEA3CE0}" destId="{B66DD346-412D-4E0F-8A28-03C1F220FF39}" srcOrd="0" destOrd="0" parTransId="{8E67A154-23B3-48D2-9374-FEA56E35DAD4}" sibTransId="{1A65CEAF-5182-44C4-801C-B434046C1011}"/>
    <dgm:cxn modelId="{13877F26-25EF-5846-885D-68CC2E04E567}" type="presOf" srcId="{FD362301-EFE6-4615-A99A-47CFA78ABCCC}" destId="{ABCD1C9D-86EF-4B9C-9A73-DF5BEF8A57AA}" srcOrd="1" destOrd="0" presId="urn:microsoft.com/office/officeart/2005/8/layout/orgChart1"/>
    <dgm:cxn modelId="{DFD2CE5D-7D95-1B4D-B714-CE2CE2D787C9}" type="presOf" srcId="{E38B1BC5-518B-40EB-B451-C923573BDE0C}" destId="{8D6F10A7-253B-41F6-9A6B-C1BD3A774381}" srcOrd="1" destOrd="0" presId="urn:microsoft.com/office/officeart/2005/8/layout/orgChart1"/>
    <dgm:cxn modelId="{4628E4CE-1B10-5A42-BAC4-2536059B6FE1}" type="presOf" srcId="{C11C7235-6B34-4E34-B633-49030ADE4EA2}" destId="{CFD70F8B-118B-436F-B84F-5071F7D9CF06}" srcOrd="0" destOrd="0" presId="urn:microsoft.com/office/officeart/2005/8/layout/orgChart1"/>
    <dgm:cxn modelId="{7EB29D06-9AB9-4D46-8CF8-4ACEFEC0CEF0}" type="presOf" srcId="{E38B1BC5-518B-40EB-B451-C923573BDE0C}" destId="{7DAEAE78-4492-4231-9F99-0603BE1FC891}" srcOrd="0" destOrd="0" presId="urn:microsoft.com/office/officeart/2005/8/layout/orgChart1"/>
    <dgm:cxn modelId="{16E3031A-F734-F44A-9D31-9929261E28C7}" type="presOf" srcId="{98A4CB01-4086-4D72-A411-6526EA08A1F7}" destId="{CF5259DF-FEBA-42E6-B518-8305E76915B7}" srcOrd="0" destOrd="0" presId="urn:microsoft.com/office/officeart/2005/8/layout/orgChart1"/>
    <dgm:cxn modelId="{D3817081-34C0-0C45-9F68-A4CEDC18EDF7}" type="presOf" srcId="{039B613C-29DE-4B30-A146-89945903A733}" destId="{B70D86C3-10B4-4063-B3DB-C6C6026BE79E}" srcOrd="0" destOrd="0" presId="urn:microsoft.com/office/officeart/2005/8/layout/orgChart1"/>
    <dgm:cxn modelId="{296D326A-F68D-E141-AEC4-BBABE924B36C}" type="presOf" srcId="{964264D8-D2DC-4A9F-81A8-21CEBE518CE3}" destId="{49BE333D-8DDD-4165-B6F8-DA4B8C39FD30}" srcOrd="1" destOrd="0" presId="urn:microsoft.com/office/officeart/2005/8/layout/orgChart1"/>
    <dgm:cxn modelId="{6F97E826-6ABE-8344-8562-9F68DAAD94BF}" type="presOf" srcId="{B3812640-9F06-4236-A493-E0EDEAEA3CE0}" destId="{425849B7-2A5A-4F37-B5FC-AB6A777774BF}" srcOrd="1" destOrd="0" presId="urn:microsoft.com/office/officeart/2005/8/layout/orgChart1"/>
    <dgm:cxn modelId="{B2BADA34-73A9-2448-A31B-F59E90BCA40C}" type="presOf" srcId="{61387634-3EE2-4DBC-BE6C-1C35036ED850}" destId="{DAB35A52-BDD6-4A12-B905-ACF94299D425}" srcOrd="0" destOrd="0" presId="urn:microsoft.com/office/officeart/2005/8/layout/orgChart1"/>
    <dgm:cxn modelId="{FB2065BA-1033-1F45-AF35-611A4005A2E4}" type="presOf" srcId="{56201105-4F9E-4DFC-B267-1CD5B5C4E0D4}" destId="{697E353C-F67D-4285-8906-1179FA8C3613}" srcOrd="1" destOrd="0" presId="urn:microsoft.com/office/officeart/2005/8/layout/orgChart1"/>
    <dgm:cxn modelId="{08168A5A-719F-4879-9C46-ED615E5E8BC6}" srcId="{C11C7235-6B34-4E34-B633-49030ADE4EA2}" destId="{B3812640-9F06-4236-A493-E0EDEAEA3CE0}" srcOrd="2" destOrd="0" parTransId="{039B613C-29DE-4B30-A146-89945903A733}" sibTransId="{41F03851-FB67-4724-96D9-27F30A36F2D8}"/>
    <dgm:cxn modelId="{74409DF7-FA50-794E-89F5-8237DF656F0A}" type="presOf" srcId="{B3B4758C-031D-49CF-A124-6B56CBEFDF19}" destId="{B9E262D2-1151-49FE-8976-5029156A8414}" srcOrd="0" destOrd="0" presId="urn:microsoft.com/office/officeart/2005/8/layout/orgChart1"/>
    <dgm:cxn modelId="{4F68246B-110C-4508-979F-8F942069EC1F}" srcId="{8DD0ED9B-8554-41FF-8684-1D9986E13BD4}" destId="{E9F894F1-178B-4ED7-9D0A-5C87AD7C6561}" srcOrd="1" destOrd="0" parTransId="{51E12F50-4F51-49AB-98CD-DCA4C3A37111}" sibTransId="{BE8B84C0-9147-4348-A4FA-267C17F8D093}"/>
    <dgm:cxn modelId="{2D99A054-F46A-EA41-A6D0-CD0F73811142}" type="presParOf" srcId="{2B7C025B-E394-4C1E-89E8-2F96CEBB26A7}" destId="{0B6D7DD3-6DBE-4371-A43B-A6E89B36A360}" srcOrd="0" destOrd="0" presId="urn:microsoft.com/office/officeart/2005/8/layout/orgChart1"/>
    <dgm:cxn modelId="{64AE83CB-A800-AA47-8452-96EC1F89732E}" type="presParOf" srcId="{0B6D7DD3-6DBE-4371-A43B-A6E89B36A360}" destId="{5979CD52-E810-4689-A04C-5710C4179152}" srcOrd="0" destOrd="0" presId="urn:microsoft.com/office/officeart/2005/8/layout/orgChart1"/>
    <dgm:cxn modelId="{FBF6039D-DE24-6C48-837B-F15CF1439E37}" type="presParOf" srcId="{5979CD52-E810-4689-A04C-5710C4179152}" destId="{DAB35A52-BDD6-4A12-B905-ACF94299D425}" srcOrd="0" destOrd="0" presId="urn:microsoft.com/office/officeart/2005/8/layout/orgChart1"/>
    <dgm:cxn modelId="{7773A3A3-43DB-0645-BEAB-D821B60B851A}" type="presParOf" srcId="{5979CD52-E810-4689-A04C-5710C4179152}" destId="{7B64DDF3-F91F-4186-B5A2-F6938E300260}" srcOrd="1" destOrd="0" presId="urn:microsoft.com/office/officeart/2005/8/layout/orgChart1"/>
    <dgm:cxn modelId="{0BBAD8F4-2987-DB4F-9E28-6E888C3943FA}" type="presParOf" srcId="{0B6D7DD3-6DBE-4371-A43B-A6E89B36A360}" destId="{1D0780CA-C567-4FD1-8986-B9CA62C98D47}" srcOrd="1" destOrd="0" presId="urn:microsoft.com/office/officeart/2005/8/layout/orgChart1"/>
    <dgm:cxn modelId="{8A4A1348-CBA0-B14E-B11A-83FDC4A74DDB}" type="presParOf" srcId="{1D0780CA-C567-4FD1-8986-B9CA62C98D47}" destId="{91C9243F-BA87-4E69-9C9E-00CF8889747F}" srcOrd="0" destOrd="0" presId="urn:microsoft.com/office/officeart/2005/8/layout/orgChart1"/>
    <dgm:cxn modelId="{2C09C052-8512-8542-B98D-8D71E2FD2D49}" type="presParOf" srcId="{1D0780CA-C567-4FD1-8986-B9CA62C98D47}" destId="{B133BF6B-6BB5-46AE-B22A-450E4F15E881}" srcOrd="1" destOrd="0" presId="urn:microsoft.com/office/officeart/2005/8/layout/orgChart1"/>
    <dgm:cxn modelId="{05FF55D9-6E68-C947-BDC3-24D379B79EB2}" type="presParOf" srcId="{B133BF6B-6BB5-46AE-B22A-450E4F15E881}" destId="{A5FB7B1D-06BD-47D1-BDC2-A307F980E068}" srcOrd="0" destOrd="0" presId="urn:microsoft.com/office/officeart/2005/8/layout/orgChart1"/>
    <dgm:cxn modelId="{3F1F18FD-9B4E-0347-B0E9-5FBCCC82081F}" type="presParOf" srcId="{A5FB7B1D-06BD-47D1-BDC2-A307F980E068}" destId="{CFD70F8B-118B-436F-B84F-5071F7D9CF06}" srcOrd="0" destOrd="0" presId="urn:microsoft.com/office/officeart/2005/8/layout/orgChart1"/>
    <dgm:cxn modelId="{C1C962EE-DE9F-E64D-AD1C-3BC89386BB90}" type="presParOf" srcId="{A5FB7B1D-06BD-47D1-BDC2-A307F980E068}" destId="{6B4477A1-B176-42EB-93E6-08FD42358ADB}" srcOrd="1" destOrd="0" presId="urn:microsoft.com/office/officeart/2005/8/layout/orgChart1"/>
    <dgm:cxn modelId="{30B9BBAD-CDBF-A249-B82D-F27365577DA2}" type="presParOf" srcId="{B133BF6B-6BB5-46AE-B22A-450E4F15E881}" destId="{C3328E50-C015-4312-9DA7-D0BAB7C6E500}" srcOrd="1" destOrd="0" presId="urn:microsoft.com/office/officeart/2005/8/layout/orgChart1"/>
    <dgm:cxn modelId="{D8EFBC0F-7EF3-D149-81F7-4FA82367B275}" type="presParOf" srcId="{C3328E50-C015-4312-9DA7-D0BAB7C6E500}" destId="{9148505C-3ED8-4B51-B13A-F240F3E40C0E}" srcOrd="0" destOrd="0" presId="urn:microsoft.com/office/officeart/2005/8/layout/orgChart1"/>
    <dgm:cxn modelId="{EB122E30-611B-7B45-B30D-20C8EBA09B6B}" type="presParOf" srcId="{C3328E50-C015-4312-9DA7-D0BAB7C6E500}" destId="{6AD6020C-3319-4119-8B88-007407BA861A}" srcOrd="1" destOrd="0" presId="urn:microsoft.com/office/officeart/2005/8/layout/orgChart1"/>
    <dgm:cxn modelId="{AD682454-97DD-AD47-ACD2-08F02A51116B}" type="presParOf" srcId="{6AD6020C-3319-4119-8B88-007407BA861A}" destId="{C7AE27F4-A2C3-49CF-88C8-5E9DF99DAD81}" srcOrd="0" destOrd="0" presId="urn:microsoft.com/office/officeart/2005/8/layout/orgChart1"/>
    <dgm:cxn modelId="{95BFD12C-47EF-A24B-862D-DE6EB4911AB8}" type="presParOf" srcId="{C7AE27F4-A2C3-49CF-88C8-5E9DF99DAD81}" destId="{9B154B0F-9996-4119-953F-795C344D6977}" srcOrd="0" destOrd="0" presId="urn:microsoft.com/office/officeart/2005/8/layout/orgChart1"/>
    <dgm:cxn modelId="{1E6F51FE-10D5-084D-AF6C-2587AB152A8B}" type="presParOf" srcId="{C7AE27F4-A2C3-49CF-88C8-5E9DF99DAD81}" destId="{49BE333D-8DDD-4165-B6F8-DA4B8C39FD30}" srcOrd="1" destOrd="0" presId="urn:microsoft.com/office/officeart/2005/8/layout/orgChart1"/>
    <dgm:cxn modelId="{D99CC5C1-79B8-374E-B33D-8181E52668AF}" type="presParOf" srcId="{6AD6020C-3319-4119-8B88-007407BA861A}" destId="{069B66DC-3B8D-488B-9DB5-B57391781474}" srcOrd="1" destOrd="0" presId="urn:microsoft.com/office/officeart/2005/8/layout/orgChart1"/>
    <dgm:cxn modelId="{52AEB4C1-8A73-A540-B7A2-4DAE59AA893F}" type="presParOf" srcId="{069B66DC-3B8D-488B-9DB5-B57391781474}" destId="{B9E262D2-1151-49FE-8976-5029156A8414}" srcOrd="0" destOrd="0" presId="urn:microsoft.com/office/officeart/2005/8/layout/orgChart1"/>
    <dgm:cxn modelId="{8F3CF553-AE6F-AB47-9611-CB7F15A5B018}" type="presParOf" srcId="{069B66DC-3B8D-488B-9DB5-B57391781474}" destId="{E54DD80A-F7BF-45C1-B321-677F6437578F}" srcOrd="1" destOrd="0" presId="urn:microsoft.com/office/officeart/2005/8/layout/orgChart1"/>
    <dgm:cxn modelId="{2EE7B698-5087-8A44-8E3A-6DDA0DC7780A}" type="presParOf" srcId="{E54DD80A-F7BF-45C1-B321-677F6437578F}" destId="{6A8B82A0-398D-4680-B09C-E050CFAC659C}" srcOrd="0" destOrd="0" presId="urn:microsoft.com/office/officeart/2005/8/layout/orgChart1"/>
    <dgm:cxn modelId="{B03E4C16-6F44-C84B-8A11-E28D0AB2B288}" type="presParOf" srcId="{6A8B82A0-398D-4680-B09C-E050CFAC659C}" destId="{55B41A94-535A-4CCA-8C37-930A6D14538D}" srcOrd="0" destOrd="0" presId="urn:microsoft.com/office/officeart/2005/8/layout/orgChart1"/>
    <dgm:cxn modelId="{8916680C-2DC3-2647-8055-7C261CD637F5}" type="presParOf" srcId="{6A8B82A0-398D-4680-B09C-E050CFAC659C}" destId="{3CCD4571-342D-4979-A630-578812FACC2C}" srcOrd="1" destOrd="0" presId="urn:microsoft.com/office/officeart/2005/8/layout/orgChart1"/>
    <dgm:cxn modelId="{BAC31E4F-7832-0444-994D-F192411C1CDC}" type="presParOf" srcId="{E54DD80A-F7BF-45C1-B321-677F6437578F}" destId="{E2A16843-983B-45DD-A3A0-1C79142851D1}" srcOrd="1" destOrd="0" presId="urn:microsoft.com/office/officeart/2005/8/layout/orgChart1"/>
    <dgm:cxn modelId="{3177720F-4FBB-E646-99F9-4C99C8BCFEF8}" type="presParOf" srcId="{E54DD80A-F7BF-45C1-B321-677F6437578F}" destId="{AD5F1D27-A141-47FB-AEE5-7ACFFB022730}" srcOrd="2" destOrd="0" presId="urn:microsoft.com/office/officeart/2005/8/layout/orgChart1"/>
    <dgm:cxn modelId="{DC9DECAD-47F2-F44F-B4CD-1E30CF4FB230}" type="presParOf" srcId="{069B66DC-3B8D-488B-9DB5-B57391781474}" destId="{81CA6448-8A4D-42CC-BE51-2494199295E1}" srcOrd="2" destOrd="0" presId="urn:microsoft.com/office/officeart/2005/8/layout/orgChart1"/>
    <dgm:cxn modelId="{53816F99-A5F5-0E4E-A7D3-6BE3FA05E53D}" type="presParOf" srcId="{069B66DC-3B8D-488B-9DB5-B57391781474}" destId="{9F966A9E-2DB8-44AB-8EFE-26BB9B52D300}" srcOrd="3" destOrd="0" presId="urn:microsoft.com/office/officeart/2005/8/layout/orgChart1"/>
    <dgm:cxn modelId="{FBFF6DDB-2D11-EF43-A3FA-1859F5A4D060}" type="presParOf" srcId="{9F966A9E-2DB8-44AB-8EFE-26BB9B52D300}" destId="{4358A5B1-31D6-49BD-861F-CA414C8654DE}" srcOrd="0" destOrd="0" presId="urn:microsoft.com/office/officeart/2005/8/layout/orgChart1"/>
    <dgm:cxn modelId="{0CD8721B-A6C6-5D49-A14E-3227079FE190}" type="presParOf" srcId="{4358A5B1-31D6-49BD-861F-CA414C8654DE}" destId="{7DAEAE78-4492-4231-9F99-0603BE1FC891}" srcOrd="0" destOrd="0" presId="urn:microsoft.com/office/officeart/2005/8/layout/orgChart1"/>
    <dgm:cxn modelId="{8A6DCDCC-A418-1F42-9E7E-CDF3B19E1184}" type="presParOf" srcId="{4358A5B1-31D6-49BD-861F-CA414C8654DE}" destId="{8D6F10A7-253B-41F6-9A6B-C1BD3A774381}" srcOrd="1" destOrd="0" presId="urn:microsoft.com/office/officeart/2005/8/layout/orgChart1"/>
    <dgm:cxn modelId="{B57BA3FD-5BD2-5A4B-A06C-DDF26099EB19}" type="presParOf" srcId="{9F966A9E-2DB8-44AB-8EFE-26BB9B52D300}" destId="{F0620E56-9060-4A67-AC7D-48EFB1601804}" srcOrd="1" destOrd="0" presId="urn:microsoft.com/office/officeart/2005/8/layout/orgChart1"/>
    <dgm:cxn modelId="{6EA44FA8-52EB-1B41-8066-B7402E4826BD}" type="presParOf" srcId="{9F966A9E-2DB8-44AB-8EFE-26BB9B52D300}" destId="{15BC8409-4866-4059-B98B-60C8C80FDFE6}" srcOrd="2" destOrd="0" presId="urn:microsoft.com/office/officeart/2005/8/layout/orgChart1"/>
    <dgm:cxn modelId="{44EF4730-DFD8-8142-83FD-191BF027A8DF}" type="presParOf" srcId="{6AD6020C-3319-4119-8B88-007407BA861A}" destId="{839282DE-4F88-4D7F-885F-7D3A23C33422}" srcOrd="2" destOrd="0" presId="urn:microsoft.com/office/officeart/2005/8/layout/orgChart1"/>
    <dgm:cxn modelId="{68CED080-4765-814F-88DE-94313ED4A528}" type="presParOf" srcId="{C3328E50-C015-4312-9DA7-D0BAB7C6E500}" destId="{BC7D284B-4F89-4B95-A1F2-046EE39C739D}" srcOrd="2" destOrd="0" presId="urn:microsoft.com/office/officeart/2005/8/layout/orgChart1"/>
    <dgm:cxn modelId="{100B8587-C6C3-FC43-9614-9090606C17DC}" type="presParOf" srcId="{C3328E50-C015-4312-9DA7-D0BAB7C6E500}" destId="{B300C6AD-FAC1-4949-AA78-65F3A0F55C03}" srcOrd="3" destOrd="0" presId="urn:microsoft.com/office/officeart/2005/8/layout/orgChart1"/>
    <dgm:cxn modelId="{B2FDC443-7843-4147-8F1D-2704F98B0907}" type="presParOf" srcId="{B300C6AD-FAC1-4949-AA78-65F3A0F55C03}" destId="{C90D8AB8-848B-4709-92DA-E017C777C42C}" srcOrd="0" destOrd="0" presId="urn:microsoft.com/office/officeart/2005/8/layout/orgChart1"/>
    <dgm:cxn modelId="{07A07B3C-BA4E-4740-87BA-1F10E297A94C}" type="presParOf" srcId="{C90D8AB8-848B-4709-92DA-E017C777C42C}" destId="{A58548FA-19A7-43EE-8B08-FB23BC2E169B}" srcOrd="0" destOrd="0" presId="urn:microsoft.com/office/officeart/2005/8/layout/orgChart1"/>
    <dgm:cxn modelId="{D0576144-7754-0A4D-9CA8-E29491FF7281}" type="presParOf" srcId="{C90D8AB8-848B-4709-92DA-E017C777C42C}" destId="{108FDE61-3E17-4F1A-AD5A-1E1F48F07288}" srcOrd="1" destOrd="0" presId="urn:microsoft.com/office/officeart/2005/8/layout/orgChart1"/>
    <dgm:cxn modelId="{51C4BA79-2101-8E4C-8F7F-898AFD4590C3}" type="presParOf" srcId="{B300C6AD-FAC1-4949-AA78-65F3A0F55C03}" destId="{12674426-6808-4808-9A48-C752A5EA4860}" srcOrd="1" destOrd="0" presId="urn:microsoft.com/office/officeart/2005/8/layout/orgChart1"/>
    <dgm:cxn modelId="{D361BF00-A8C8-DB4B-96D6-D6F5BB907B51}" type="presParOf" srcId="{12674426-6808-4808-9A48-C752A5EA4860}" destId="{5E6089B5-E04E-4128-B1B0-B7FA3A423DF2}" srcOrd="0" destOrd="0" presId="urn:microsoft.com/office/officeart/2005/8/layout/orgChart1"/>
    <dgm:cxn modelId="{F197909F-094B-3C43-BA86-4C99BE1FA4EE}" type="presParOf" srcId="{12674426-6808-4808-9A48-C752A5EA4860}" destId="{6B1DE6A0-8210-4A32-965B-0A729F2DBC48}" srcOrd="1" destOrd="0" presId="urn:microsoft.com/office/officeart/2005/8/layout/orgChart1"/>
    <dgm:cxn modelId="{1DBDCD95-1786-614E-B697-D407E0854AD4}" type="presParOf" srcId="{6B1DE6A0-8210-4A32-965B-0A729F2DBC48}" destId="{402BD12B-C39A-45AD-A518-91AD4CB24762}" srcOrd="0" destOrd="0" presId="urn:microsoft.com/office/officeart/2005/8/layout/orgChart1"/>
    <dgm:cxn modelId="{1304BE93-56E2-7044-B85A-510E1AB92AFF}" type="presParOf" srcId="{402BD12B-C39A-45AD-A518-91AD4CB24762}" destId="{424DBD28-C59D-43FB-B822-43932BBAF374}" srcOrd="0" destOrd="0" presId="urn:microsoft.com/office/officeart/2005/8/layout/orgChart1"/>
    <dgm:cxn modelId="{031AE5EE-5CCB-F04F-B07C-4DF15043A3E9}" type="presParOf" srcId="{402BD12B-C39A-45AD-A518-91AD4CB24762}" destId="{28F17A76-161E-4D4E-BD16-3D1BF0C97F3A}" srcOrd="1" destOrd="0" presId="urn:microsoft.com/office/officeart/2005/8/layout/orgChart1"/>
    <dgm:cxn modelId="{03A9DE7F-89A6-FA4B-95D8-1DF78B942AF9}" type="presParOf" srcId="{6B1DE6A0-8210-4A32-965B-0A729F2DBC48}" destId="{A09112A7-F85A-4619-8B01-D48662779809}" srcOrd="1" destOrd="0" presId="urn:microsoft.com/office/officeart/2005/8/layout/orgChart1"/>
    <dgm:cxn modelId="{3E01C71E-9FCF-BA42-B728-FFCF110A69D4}" type="presParOf" srcId="{6B1DE6A0-8210-4A32-965B-0A729F2DBC48}" destId="{A53854EC-4699-4892-A82F-65786778A4E6}" srcOrd="2" destOrd="0" presId="urn:microsoft.com/office/officeart/2005/8/layout/orgChart1"/>
    <dgm:cxn modelId="{51BFEC14-0B79-E344-9050-550416100F86}" type="presParOf" srcId="{12674426-6808-4808-9A48-C752A5EA4860}" destId="{CF5259DF-FEBA-42E6-B518-8305E76915B7}" srcOrd="2" destOrd="0" presId="urn:microsoft.com/office/officeart/2005/8/layout/orgChart1"/>
    <dgm:cxn modelId="{4DA50B3B-794C-B240-896C-D67E0CEF8E39}" type="presParOf" srcId="{12674426-6808-4808-9A48-C752A5EA4860}" destId="{EB1CC113-4863-40B8-BEF7-DD172539AFB8}" srcOrd="3" destOrd="0" presId="urn:microsoft.com/office/officeart/2005/8/layout/orgChart1"/>
    <dgm:cxn modelId="{D547F364-9CBB-D647-987E-6D39A4B4BACE}" type="presParOf" srcId="{EB1CC113-4863-40B8-BEF7-DD172539AFB8}" destId="{723981BF-E409-4D95-84D7-E3A13E4C1F99}" srcOrd="0" destOrd="0" presId="urn:microsoft.com/office/officeart/2005/8/layout/orgChart1"/>
    <dgm:cxn modelId="{2F25439E-D054-5945-8603-EBC166D880E5}" type="presParOf" srcId="{723981BF-E409-4D95-84D7-E3A13E4C1F99}" destId="{C0C65C8A-7AEB-49A2-80B3-D8F6512ABC98}" srcOrd="0" destOrd="0" presId="urn:microsoft.com/office/officeart/2005/8/layout/orgChart1"/>
    <dgm:cxn modelId="{65DFDF29-CC67-F94F-B9E1-FE7D543E5B5E}" type="presParOf" srcId="{723981BF-E409-4D95-84D7-E3A13E4C1F99}" destId="{ABCD1C9D-86EF-4B9C-9A73-DF5BEF8A57AA}" srcOrd="1" destOrd="0" presId="urn:microsoft.com/office/officeart/2005/8/layout/orgChart1"/>
    <dgm:cxn modelId="{7CFBEC9F-7AD2-3A45-8090-41C2D146C353}" type="presParOf" srcId="{EB1CC113-4863-40B8-BEF7-DD172539AFB8}" destId="{54B5C4A1-126D-43F8-8E78-431FF6CDA5A7}" srcOrd="1" destOrd="0" presId="urn:microsoft.com/office/officeart/2005/8/layout/orgChart1"/>
    <dgm:cxn modelId="{2286712A-8311-7A44-943E-4667B1E861CA}" type="presParOf" srcId="{EB1CC113-4863-40B8-BEF7-DD172539AFB8}" destId="{E3662EF8-0B1E-4B89-9960-6C95D47671F9}" srcOrd="2" destOrd="0" presId="urn:microsoft.com/office/officeart/2005/8/layout/orgChart1"/>
    <dgm:cxn modelId="{F46093FB-D47D-B643-A870-E28912C0CD3C}" type="presParOf" srcId="{B300C6AD-FAC1-4949-AA78-65F3A0F55C03}" destId="{83285181-B066-4380-86EF-45194158C58A}" srcOrd="2" destOrd="0" presId="urn:microsoft.com/office/officeart/2005/8/layout/orgChart1"/>
    <dgm:cxn modelId="{0C8CF7DB-A759-A24B-9693-C848034AC063}" type="presParOf" srcId="{C3328E50-C015-4312-9DA7-D0BAB7C6E500}" destId="{B70D86C3-10B4-4063-B3DB-C6C6026BE79E}" srcOrd="4" destOrd="0" presId="urn:microsoft.com/office/officeart/2005/8/layout/orgChart1"/>
    <dgm:cxn modelId="{67648804-3A42-854E-96C9-1EF47383285B}" type="presParOf" srcId="{C3328E50-C015-4312-9DA7-D0BAB7C6E500}" destId="{CD53C244-F12B-47E8-8868-40E78E4A2BCE}" srcOrd="5" destOrd="0" presId="urn:microsoft.com/office/officeart/2005/8/layout/orgChart1"/>
    <dgm:cxn modelId="{7FB02AF7-81BA-CE4D-986D-E4BE53A195A8}" type="presParOf" srcId="{CD53C244-F12B-47E8-8868-40E78E4A2BCE}" destId="{73B294F7-7BDD-4D78-A277-ED53F6618EF8}" srcOrd="0" destOrd="0" presId="urn:microsoft.com/office/officeart/2005/8/layout/orgChart1"/>
    <dgm:cxn modelId="{F72FEAD9-E7E7-E142-96F5-41C53AD7E3E3}" type="presParOf" srcId="{73B294F7-7BDD-4D78-A277-ED53F6618EF8}" destId="{A9E6B525-EFC5-43E0-89BA-869D6A621F7A}" srcOrd="0" destOrd="0" presId="urn:microsoft.com/office/officeart/2005/8/layout/orgChart1"/>
    <dgm:cxn modelId="{A9EBBF5C-2323-794D-9DBE-B9BE7D1D7249}" type="presParOf" srcId="{73B294F7-7BDD-4D78-A277-ED53F6618EF8}" destId="{425849B7-2A5A-4F37-B5FC-AB6A777774BF}" srcOrd="1" destOrd="0" presId="urn:microsoft.com/office/officeart/2005/8/layout/orgChart1"/>
    <dgm:cxn modelId="{127F19A6-F70B-E24E-A87E-15C9FF256646}" type="presParOf" srcId="{CD53C244-F12B-47E8-8868-40E78E4A2BCE}" destId="{36FE1C02-9B98-44E7-A972-7A979ADCD331}" srcOrd="1" destOrd="0" presId="urn:microsoft.com/office/officeart/2005/8/layout/orgChart1"/>
    <dgm:cxn modelId="{85B6C4C2-1531-C444-A81A-1F0918053991}" type="presParOf" srcId="{36FE1C02-9B98-44E7-A972-7A979ADCD331}" destId="{E451A83F-34B4-46EB-8E0B-D3F97D0B694B}" srcOrd="0" destOrd="0" presId="urn:microsoft.com/office/officeart/2005/8/layout/orgChart1"/>
    <dgm:cxn modelId="{27BBA93C-B529-A545-8EBB-72CF7CB94B56}" type="presParOf" srcId="{36FE1C02-9B98-44E7-A972-7A979ADCD331}" destId="{2674BFE1-BCB8-4833-A6AA-CCB9202D1473}" srcOrd="1" destOrd="0" presId="urn:microsoft.com/office/officeart/2005/8/layout/orgChart1"/>
    <dgm:cxn modelId="{C95148E0-5FA9-824B-B7A0-2DBB6FAE180A}" type="presParOf" srcId="{2674BFE1-BCB8-4833-A6AA-CCB9202D1473}" destId="{70A890C1-C5C2-40EB-84F3-A1B4EC11CC2E}" srcOrd="0" destOrd="0" presId="urn:microsoft.com/office/officeart/2005/8/layout/orgChart1"/>
    <dgm:cxn modelId="{2A0BD9D3-51E6-A247-8938-0FDDBD924E01}" type="presParOf" srcId="{70A890C1-C5C2-40EB-84F3-A1B4EC11CC2E}" destId="{2A0187ED-968D-4D5B-9A6C-513E020D603C}" srcOrd="0" destOrd="0" presId="urn:microsoft.com/office/officeart/2005/8/layout/orgChart1"/>
    <dgm:cxn modelId="{28260027-5DCA-3940-B8C0-4B3E3FFFAD05}" type="presParOf" srcId="{70A890C1-C5C2-40EB-84F3-A1B4EC11CC2E}" destId="{419A6DC9-3630-4462-A8C8-42AF5A7CD3B7}" srcOrd="1" destOrd="0" presId="urn:microsoft.com/office/officeart/2005/8/layout/orgChart1"/>
    <dgm:cxn modelId="{C30BD6C0-48AB-174B-8ADF-C0C1E51A9B25}" type="presParOf" srcId="{2674BFE1-BCB8-4833-A6AA-CCB9202D1473}" destId="{F5AD21B2-E022-4434-BF50-084CC74F38FA}" srcOrd="1" destOrd="0" presId="urn:microsoft.com/office/officeart/2005/8/layout/orgChart1"/>
    <dgm:cxn modelId="{9F5F713C-9CA4-4542-B790-27AEDE2BCF05}" type="presParOf" srcId="{2674BFE1-BCB8-4833-A6AA-CCB9202D1473}" destId="{43315579-0754-45D1-A1BA-3D5DDF3B7AC8}" srcOrd="2" destOrd="0" presId="urn:microsoft.com/office/officeart/2005/8/layout/orgChart1"/>
    <dgm:cxn modelId="{DB089493-C886-A84E-8EA0-515C5DFB3938}" type="presParOf" srcId="{36FE1C02-9B98-44E7-A972-7A979ADCD331}" destId="{F42BDCAE-C3D7-41D7-A54E-1E3A45ABBC67}" srcOrd="2" destOrd="0" presId="urn:microsoft.com/office/officeart/2005/8/layout/orgChart1"/>
    <dgm:cxn modelId="{2B453C94-4308-144A-AFFE-3C52E44BCE56}" type="presParOf" srcId="{36FE1C02-9B98-44E7-A972-7A979ADCD331}" destId="{392B6140-8FF8-4847-890E-4F8F21A695A4}" srcOrd="3" destOrd="0" presId="urn:microsoft.com/office/officeart/2005/8/layout/orgChart1"/>
    <dgm:cxn modelId="{D1E0ADBE-ADCE-0A4B-97E4-3335BE63751F}" type="presParOf" srcId="{392B6140-8FF8-4847-890E-4F8F21A695A4}" destId="{60572492-0787-463F-9AD2-927EBBEA3A55}" srcOrd="0" destOrd="0" presId="urn:microsoft.com/office/officeart/2005/8/layout/orgChart1"/>
    <dgm:cxn modelId="{651C2FB6-1218-A444-8CEA-A08C6F535C64}" type="presParOf" srcId="{60572492-0787-463F-9AD2-927EBBEA3A55}" destId="{CA14BF78-182F-489C-89D9-159C25FA1840}" srcOrd="0" destOrd="0" presId="urn:microsoft.com/office/officeart/2005/8/layout/orgChart1"/>
    <dgm:cxn modelId="{05F2E173-79B6-7045-9B06-04727E6D8906}" type="presParOf" srcId="{60572492-0787-463F-9AD2-927EBBEA3A55}" destId="{697E353C-F67D-4285-8906-1179FA8C3613}" srcOrd="1" destOrd="0" presId="urn:microsoft.com/office/officeart/2005/8/layout/orgChart1"/>
    <dgm:cxn modelId="{F09603AA-305D-D846-8494-31AC7422C0FA}" type="presParOf" srcId="{392B6140-8FF8-4847-890E-4F8F21A695A4}" destId="{BE690FEE-A6D9-47B8-AC29-74BA8C04E474}" srcOrd="1" destOrd="0" presId="urn:microsoft.com/office/officeart/2005/8/layout/orgChart1"/>
    <dgm:cxn modelId="{485CDE7C-998C-8C4A-9CFD-BC101AE8B772}" type="presParOf" srcId="{392B6140-8FF8-4847-890E-4F8F21A695A4}" destId="{E85B7FA6-E532-4420-B4F4-1B50DB987A1A}" srcOrd="2" destOrd="0" presId="urn:microsoft.com/office/officeart/2005/8/layout/orgChart1"/>
    <dgm:cxn modelId="{F8636730-B00F-474C-871F-B2B502504920}" type="presParOf" srcId="{CD53C244-F12B-47E8-8868-40E78E4A2BCE}" destId="{F424C400-A373-4464-98BD-208D82F9FA14}" srcOrd="2" destOrd="0" presId="urn:microsoft.com/office/officeart/2005/8/layout/orgChart1"/>
    <dgm:cxn modelId="{AB93475F-890D-4A46-A9F6-8BAB7E71B7D7}" type="presParOf" srcId="{B133BF6B-6BB5-46AE-B22A-450E4F15E881}" destId="{1A96D186-4C9D-4A72-BC14-91EBA1410A97}" srcOrd="2" destOrd="0" presId="urn:microsoft.com/office/officeart/2005/8/layout/orgChart1"/>
    <dgm:cxn modelId="{00C0BBB2-C7EC-F043-9968-31DB97D492F6}" type="presParOf" srcId="{0B6D7DD3-6DBE-4371-A43B-A6E89B36A360}" destId="{CA34E8F5-327C-49A8-A632-E89325B8AC0F}" srcOrd="2" destOrd="0" presId="urn:microsoft.com/office/officeart/2005/8/layout/orgChart1"/>
    <dgm:cxn modelId="{39466ED5-B507-E242-876B-2DC379974FB6}" type="presParOf" srcId="{2B7C025B-E394-4C1E-89E8-2F96CEBB26A7}" destId="{D411F1FE-5FDA-4984-A6F7-10F97E6E24EC}" srcOrd="1" destOrd="0" presId="urn:microsoft.com/office/officeart/2005/8/layout/orgChart1"/>
    <dgm:cxn modelId="{F485A64B-DC81-B04D-83AE-F1FF7C441EB4}" type="presParOf" srcId="{D411F1FE-5FDA-4984-A6F7-10F97E6E24EC}" destId="{F6A00CF2-C8E3-44D1-95CD-F0E5F4FF916C}" srcOrd="0" destOrd="0" presId="urn:microsoft.com/office/officeart/2005/8/layout/orgChart1"/>
    <dgm:cxn modelId="{3A4CC2CE-FD7F-954B-B529-721579153AC1}" type="presParOf" srcId="{F6A00CF2-C8E3-44D1-95CD-F0E5F4FF916C}" destId="{5A0FD402-E795-4B88-A957-48D3F00E64DD}" srcOrd="0" destOrd="0" presId="urn:microsoft.com/office/officeart/2005/8/layout/orgChart1"/>
    <dgm:cxn modelId="{42AA1256-91CA-564E-B867-089CF6A8B945}" type="presParOf" srcId="{F6A00CF2-C8E3-44D1-95CD-F0E5F4FF916C}" destId="{15ED4565-B570-4488-A1F8-D3D3CF0F0BA1}" srcOrd="1" destOrd="0" presId="urn:microsoft.com/office/officeart/2005/8/layout/orgChart1"/>
    <dgm:cxn modelId="{535B43B7-F0C0-E747-B9B8-D806E640865C}" type="presParOf" srcId="{D411F1FE-5FDA-4984-A6F7-10F97E6E24EC}" destId="{7A31CC98-F7AE-4A71-8DB8-0137D9696832}" srcOrd="1" destOrd="0" presId="urn:microsoft.com/office/officeart/2005/8/layout/orgChart1"/>
    <dgm:cxn modelId="{694E79A2-47EE-1B4C-ACA0-C5C1EC8A05B3}" type="presParOf" srcId="{D411F1FE-5FDA-4984-A6F7-10F97E6E24EC}" destId="{50337870-C6B2-4181-8107-DF4FB15F3B81}"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D0ED9B-8554-41FF-8684-1D9986E13BD4}" type="doc">
      <dgm:prSet loTypeId="urn:microsoft.com/office/officeart/2005/8/layout/orgChart1" loCatId="hierarchy" qsTypeId="urn:microsoft.com/office/officeart/2005/8/quickstyle/simple1" qsCatId="simple" csTypeId="urn:microsoft.com/office/officeart/2005/8/colors/accent6_2" csCatId="accent6" phldr="1"/>
      <dgm:spPr/>
      <dgm:t>
        <a:bodyPr/>
        <a:lstStyle/>
        <a:p>
          <a:endParaRPr lang="en-GB"/>
        </a:p>
      </dgm:t>
    </dgm:pt>
    <dgm:pt modelId="{964264D8-D2DC-4A9F-81A8-21CEBE518CE3}">
      <dgm:prSet phldrT="[Text]"/>
      <dgm:spPr>
        <a:solidFill>
          <a:srgbClr val="463B9B"/>
        </a:solidFill>
      </dgm:spPr>
      <dgm:t>
        <a:bodyPr/>
        <a:lstStyle/>
        <a:p>
          <a:r>
            <a:rPr lang="en-GB" cap="small" baseline="0" dirty="0" err="1" smtClean="0">
              <a:latin typeface="Arial Narrow" pitchFamily="34" charset="0"/>
            </a:rPr>
            <a:t>BladeSet</a:t>
          </a:r>
          <a:r>
            <a:rPr lang="en-GB" cap="small" baseline="0" dirty="0" smtClean="0">
              <a:latin typeface="Arial Narrow" pitchFamily="34" charset="0"/>
            </a:rPr>
            <a:t> A</a:t>
          </a:r>
          <a:endParaRPr lang="en-GB" cap="small" baseline="0" dirty="0">
            <a:latin typeface="Arial Narrow" pitchFamily="34" charset="0"/>
          </a:endParaRPr>
        </a:p>
      </dgm:t>
    </dgm:pt>
    <dgm:pt modelId="{41C08370-2B43-456D-A3AD-9B7F4836FFA9}" type="parTrans" cxnId="{08CA2984-0FDE-42F1-8F0C-35AF15D332E0}">
      <dgm:prSet/>
      <dgm:spPr/>
      <dgm:t>
        <a:bodyPr/>
        <a:lstStyle/>
        <a:p>
          <a:endParaRPr lang="en-GB">
            <a:latin typeface="Arial Narrow" pitchFamily="34" charset="0"/>
          </a:endParaRPr>
        </a:p>
      </dgm:t>
    </dgm:pt>
    <dgm:pt modelId="{09108CD8-B7F1-4191-BB59-29C250C271C6}" type="sibTrans" cxnId="{08CA2984-0FDE-42F1-8F0C-35AF15D332E0}">
      <dgm:prSet/>
      <dgm:spPr/>
      <dgm:t>
        <a:bodyPr/>
        <a:lstStyle/>
        <a:p>
          <a:endParaRPr lang="en-GB">
            <a:latin typeface="Arial Narrow" pitchFamily="34" charset="0"/>
          </a:endParaRPr>
        </a:p>
      </dgm:t>
    </dgm:pt>
    <dgm:pt modelId="{052110FF-56FA-4076-B176-E81C0EA266AB}">
      <dgm:prSet phldrT="[Text]"/>
      <dgm:spPr>
        <a:solidFill>
          <a:srgbClr val="463B9B"/>
        </a:solidFill>
      </dgm:spPr>
      <dgm:t>
        <a:bodyPr/>
        <a:lstStyle/>
        <a:p>
          <a:r>
            <a:rPr lang="en-GB" cap="small" baseline="0" dirty="0" smtClean="0">
              <a:latin typeface="Arial Narrow" pitchFamily="34" charset="0"/>
            </a:rPr>
            <a:t>Blade 1</a:t>
          </a:r>
          <a:endParaRPr lang="en-GB" cap="small" baseline="0" dirty="0">
            <a:latin typeface="Arial Narrow" pitchFamily="34" charset="0"/>
          </a:endParaRPr>
        </a:p>
      </dgm:t>
    </dgm:pt>
    <dgm:pt modelId="{1482B57C-B712-499D-A590-4D0A5B73F07C}" type="parTrans" cxnId="{E17BBC77-AA1C-4443-88F8-DE7988560330}">
      <dgm:prSet/>
      <dgm:spPr/>
      <dgm:t>
        <a:bodyPr/>
        <a:lstStyle/>
        <a:p>
          <a:endParaRPr lang="en-GB">
            <a:latin typeface="Arial Narrow" pitchFamily="34" charset="0"/>
          </a:endParaRPr>
        </a:p>
      </dgm:t>
    </dgm:pt>
    <dgm:pt modelId="{010D3949-9339-40A5-9CE9-F2480457DCEF}" type="sibTrans" cxnId="{E17BBC77-AA1C-4443-88F8-DE7988560330}">
      <dgm:prSet/>
      <dgm:spPr/>
      <dgm:t>
        <a:bodyPr/>
        <a:lstStyle/>
        <a:p>
          <a:endParaRPr lang="en-GB">
            <a:latin typeface="Arial Narrow" pitchFamily="34" charset="0"/>
          </a:endParaRPr>
        </a:p>
      </dgm:t>
    </dgm:pt>
    <dgm:pt modelId="{EE6B14F0-83B4-4CD4-B620-A7B6C24D1153}">
      <dgm:prSet phldrT="[Text]"/>
      <dgm:spPr>
        <a:solidFill>
          <a:srgbClr val="463B9B"/>
        </a:solidFill>
      </dgm:spPr>
      <dgm:t>
        <a:bodyPr/>
        <a:lstStyle/>
        <a:p>
          <a:r>
            <a:rPr lang="en-GB" cap="small" baseline="0" dirty="0" err="1" smtClean="0">
              <a:latin typeface="Arial Narrow" pitchFamily="34" charset="0"/>
            </a:rPr>
            <a:t>BladeSet</a:t>
          </a:r>
          <a:r>
            <a:rPr lang="en-GB" cap="small" baseline="0" dirty="0" smtClean="0">
              <a:latin typeface="Arial Narrow" pitchFamily="34" charset="0"/>
            </a:rPr>
            <a:t> B</a:t>
          </a:r>
          <a:endParaRPr lang="en-GB" cap="small" baseline="0" dirty="0">
            <a:latin typeface="Arial Narrow" pitchFamily="34" charset="0"/>
          </a:endParaRPr>
        </a:p>
      </dgm:t>
    </dgm:pt>
    <dgm:pt modelId="{D39AC944-03B0-48E3-9713-8AF51DA5C76E}" type="parTrans" cxnId="{B0A97C76-60F7-4D83-90B8-C8A04EB10DD5}">
      <dgm:prSet/>
      <dgm:spPr/>
      <dgm:t>
        <a:bodyPr/>
        <a:lstStyle/>
        <a:p>
          <a:endParaRPr lang="en-GB">
            <a:latin typeface="Arial Narrow" pitchFamily="34" charset="0"/>
          </a:endParaRPr>
        </a:p>
      </dgm:t>
    </dgm:pt>
    <dgm:pt modelId="{6A5ACFD6-A76F-486A-9C47-93E5BE908275}" type="sibTrans" cxnId="{B0A97C76-60F7-4D83-90B8-C8A04EB10DD5}">
      <dgm:prSet/>
      <dgm:spPr/>
      <dgm:t>
        <a:bodyPr/>
        <a:lstStyle/>
        <a:p>
          <a:endParaRPr lang="en-GB">
            <a:latin typeface="Arial Narrow" pitchFamily="34" charset="0"/>
          </a:endParaRPr>
        </a:p>
      </dgm:t>
    </dgm:pt>
    <dgm:pt modelId="{4B82F78A-A34E-401E-A169-7258858F7881}">
      <dgm:prSet phldrT="[Text]"/>
      <dgm:spPr>
        <a:solidFill>
          <a:srgbClr val="463B9B"/>
        </a:solidFill>
      </dgm:spPr>
      <dgm:t>
        <a:bodyPr/>
        <a:lstStyle/>
        <a:p>
          <a:r>
            <a:rPr lang="en-GB" cap="small" baseline="0" dirty="0" smtClean="0">
              <a:latin typeface="Arial Narrow" pitchFamily="34" charset="0"/>
            </a:rPr>
            <a:t>Blade 1</a:t>
          </a:r>
          <a:endParaRPr lang="en-GB" cap="small" baseline="0" dirty="0">
            <a:latin typeface="Arial Narrow" pitchFamily="34" charset="0"/>
          </a:endParaRPr>
        </a:p>
      </dgm:t>
    </dgm:pt>
    <dgm:pt modelId="{B3B4758C-031D-49CF-A124-6B56CBEFDF19}" type="parTrans" cxnId="{9408D595-D864-438E-90BC-7F88636AE6D9}">
      <dgm:prSet/>
      <dgm:spPr/>
      <dgm:t>
        <a:bodyPr/>
        <a:lstStyle/>
        <a:p>
          <a:endParaRPr lang="en-GB">
            <a:latin typeface="Arial Narrow" pitchFamily="34" charset="0"/>
          </a:endParaRPr>
        </a:p>
      </dgm:t>
    </dgm:pt>
    <dgm:pt modelId="{F4B3EA8D-E3D8-4F16-936D-E30776CE7005}" type="sibTrans" cxnId="{9408D595-D864-438E-90BC-7F88636AE6D9}">
      <dgm:prSet/>
      <dgm:spPr/>
      <dgm:t>
        <a:bodyPr/>
        <a:lstStyle/>
        <a:p>
          <a:endParaRPr lang="en-GB">
            <a:latin typeface="Arial Narrow" pitchFamily="34" charset="0"/>
          </a:endParaRPr>
        </a:p>
      </dgm:t>
    </dgm:pt>
    <dgm:pt modelId="{E38B1BC5-518B-40EB-B451-C923573BDE0C}">
      <dgm:prSet phldrT="[Text]"/>
      <dgm:spPr>
        <a:solidFill>
          <a:srgbClr val="463B9B"/>
        </a:solidFill>
      </dgm:spPr>
      <dgm:t>
        <a:bodyPr/>
        <a:lstStyle/>
        <a:p>
          <a:r>
            <a:rPr lang="en-GB" cap="small" baseline="0" dirty="0" smtClean="0">
              <a:latin typeface="Arial Narrow" pitchFamily="34" charset="0"/>
            </a:rPr>
            <a:t>Blade 2</a:t>
          </a:r>
          <a:endParaRPr lang="en-GB" cap="small" baseline="0" dirty="0">
            <a:latin typeface="Arial Narrow" pitchFamily="34" charset="0"/>
          </a:endParaRPr>
        </a:p>
      </dgm:t>
    </dgm:pt>
    <dgm:pt modelId="{FB8CCC1F-29C8-4706-9C58-39B7002DBEAE}" type="parTrans" cxnId="{4AEDB602-49AD-4206-9514-3FCB04C10DF8}">
      <dgm:prSet/>
      <dgm:spPr/>
      <dgm:t>
        <a:bodyPr/>
        <a:lstStyle/>
        <a:p>
          <a:endParaRPr lang="en-GB">
            <a:latin typeface="Arial Narrow" pitchFamily="34" charset="0"/>
          </a:endParaRPr>
        </a:p>
      </dgm:t>
    </dgm:pt>
    <dgm:pt modelId="{5711524E-256E-4DC2-AD5B-0A03E3497372}" type="sibTrans" cxnId="{4AEDB602-49AD-4206-9514-3FCB04C10DF8}">
      <dgm:prSet/>
      <dgm:spPr/>
      <dgm:t>
        <a:bodyPr/>
        <a:lstStyle/>
        <a:p>
          <a:endParaRPr lang="en-GB">
            <a:latin typeface="Arial Narrow" pitchFamily="34" charset="0"/>
          </a:endParaRPr>
        </a:p>
      </dgm:t>
    </dgm:pt>
    <dgm:pt modelId="{FD362301-EFE6-4615-A99A-47CFA78ABCCC}">
      <dgm:prSet phldrT="[Text]"/>
      <dgm:spPr>
        <a:solidFill>
          <a:srgbClr val="463B9B"/>
        </a:solidFill>
      </dgm:spPr>
      <dgm:t>
        <a:bodyPr/>
        <a:lstStyle/>
        <a:p>
          <a:r>
            <a:rPr lang="en-GB" cap="small" baseline="0" dirty="0" smtClean="0">
              <a:latin typeface="Arial Narrow" pitchFamily="34" charset="0"/>
            </a:rPr>
            <a:t>Blade 2</a:t>
          </a:r>
          <a:endParaRPr lang="en-GB" cap="small" baseline="0" dirty="0">
            <a:latin typeface="Arial Narrow" pitchFamily="34" charset="0"/>
          </a:endParaRPr>
        </a:p>
      </dgm:t>
    </dgm:pt>
    <dgm:pt modelId="{98A4CB01-4086-4D72-A411-6526EA08A1F7}" type="parTrans" cxnId="{2DB01AE5-B1ED-48B4-9DE0-40205BA609C2}">
      <dgm:prSet/>
      <dgm:spPr/>
      <dgm:t>
        <a:bodyPr/>
        <a:lstStyle/>
        <a:p>
          <a:endParaRPr lang="en-GB">
            <a:latin typeface="Arial Narrow" pitchFamily="34" charset="0"/>
          </a:endParaRPr>
        </a:p>
      </dgm:t>
    </dgm:pt>
    <dgm:pt modelId="{E8A55BC2-3E5B-48F1-B939-490AC195E76A}" type="sibTrans" cxnId="{2DB01AE5-B1ED-48B4-9DE0-40205BA609C2}">
      <dgm:prSet/>
      <dgm:spPr/>
      <dgm:t>
        <a:bodyPr/>
        <a:lstStyle/>
        <a:p>
          <a:endParaRPr lang="en-GB">
            <a:latin typeface="Arial Narrow" pitchFamily="34" charset="0"/>
          </a:endParaRPr>
        </a:p>
      </dgm:t>
    </dgm:pt>
    <dgm:pt modelId="{B3812640-9F06-4236-A493-E0EDEAEA3CE0}">
      <dgm:prSet phldrT="[Text]"/>
      <dgm:spPr>
        <a:solidFill>
          <a:srgbClr val="463B9B"/>
        </a:solidFill>
      </dgm:spPr>
      <dgm:t>
        <a:bodyPr/>
        <a:lstStyle/>
        <a:p>
          <a:r>
            <a:rPr lang="en-GB" cap="small" baseline="0" dirty="0" smtClean="0">
              <a:latin typeface="Arial Narrow" pitchFamily="34" charset="0"/>
            </a:rPr>
            <a:t>Aspects</a:t>
          </a:r>
          <a:endParaRPr lang="en-GB" cap="small" baseline="0" dirty="0">
            <a:latin typeface="Arial Narrow" pitchFamily="34" charset="0"/>
          </a:endParaRPr>
        </a:p>
      </dgm:t>
    </dgm:pt>
    <dgm:pt modelId="{039B613C-29DE-4B30-A146-89945903A733}" type="parTrans" cxnId="{08168A5A-719F-4879-9C46-ED615E5E8BC6}">
      <dgm:prSet/>
      <dgm:spPr/>
      <dgm:t>
        <a:bodyPr/>
        <a:lstStyle/>
        <a:p>
          <a:endParaRPr lang="en-GB">
            <a:latin typeface="Arial Narrow" pitchFamily="34" charset="0"/>
          </a:endParaRPr>
        </a:p>
      </dgm:t>
    </dgm:pt>
    <dgm:pt modelId="{41F03851-FB67-4724-96D9-27F30A36F2D8}" type="sibTrans" cxnId="{08168A5A-719F-4879-9C46-ED615E5E8BC6}">
      <dgm:prSet/>
      <dgm:spPr/>
      <dgm:t>
        <a:bodyPr/>
        <a:lstStyle/>
        <a:p>
          <a:endParaRPr lang="en-GB">
            <a:latin typeface="Arial Narrow" pitchFamily="34" charset="0"/>
          </a:endParaRPr>
        </a:p>
      </dgm:t>
    </dgm:pt>
    <dgm:pt modelId="{B66DD346-412D-4E0F-8A28-03C1F220FF39}">
      <dgm:prSet phldrT="[Text]"/>
      <dgm:spPr>
        <a:solidFill>
          <a:srgbClr val="463B9B"/>
        </a:solidFill>
      </dgm:spPr>
      <dgm:t>
        <a:bodyPr/>
        <a:lstStyle/>
        <a:p>
          <a:r>
            <a:rPr lang="en-GB" cap="small" baseline="0" dirty="0" smtClean="0">
              <a:latin typeface="Arial Narrow" pitchFamily="34" charset="0"/>
            </a:rPr>
            <a:t>Mobile</a:t>
          </a:r>
          <a:endParaRPr lang="en-GB" cap="small" baseline="0" dirty="0">
            <a:latin typeface="Arial Narrow" pitchFamily="34" charset="0"/>
          </a:endParaRPr>
        </a:p>
      </dgm:t>
    </dgm:pt>
    <dgm:pt modelId="{8E67A154-23B3-48D2-9374-FEA56E35DAD4}" type="parTrans" cxnId="{C6F321BA-5834-455C-8A56-5FFF79F0DDDA}">
      <dgm:prSet/>
      <dgm:spPr/>
      <dgm:t>
        <a:bodyPr/>
        <a:lstStyle/>
        <a:p>
          <a:endParaRPr lang="en-GB">
            <a:latin typeface="Arial Narrow" pitchFamily="34" charset="0"/>
          </a:endParaRPr>
        </a:p>
      </dgm:t>
    </dgm:pt>
    <dgm:pt modelId="{1A65CEAF-5182-44C4-801C-B434046C1011}" type="sibTrans" cxnId="{C6F321BA-5834-455C-8A56-5FFF79F0DDDA}">
      <dgm:prSet/>
      <dgm:spPr/>
      <dgm:t>
        <a:bodyPr/>
        <a:lstStyle/>
        <a:p>
          <a:endParaRPr lang="en-GB">
            <a:latin typeface="Arial Narrow" pitchFamily="34" charset="0"/>
          </a:endParaRPr>
        </a:p>
      </dgm:t>
    </dgm:pt>
    <dgm:pt modelId="{56201105-4F9E-4DFC-B267-1CD5B5C4E0D4}">
      <dgm:prSet phldrT="[Text]"/>
      <dgm:spPr>
        <a:solidFill>
          <a:srgbClr val="463B9B"/>
        </a:solidFill>
      </dgm:spPr>
      <dgm:t>
        <a:bodyPr/>
        <a:lstStyle/>
        <a:p>
          <a:r>
            <a:rPr lang="en-GB" cap="small" baseline="0" dirty="0" smtClean="0">
              <a:latin typeface="Arial Narrow" pitchFamily="34" charset="0"/>
            </a:rPr>
            <a:t>Desktop</a:t>
          </a:r>
          <a:endParaRPr lang="en-GB" cap="small" baseline="0" dirty="0">
            <a:latin typeface="Arial Narrow" pitchFamily="34" charset="0"/>
          </a:endParaRPr>
        </a:p>
      </dgm:t>
    </dgm:pt>
    <dgm:pt modelId="{7ED58F66-E399-4025-BB05-BC0C20BD53FD}" type="parTrans" cxnId="{10B6F0AA-3808-44B9-B3DB-FCAD9A7B274B}">
      <dgm:prSet/>
      <dgm:spPr/>
      <dgm:t>
        <a:bodyPr/>
        <a:lstStyle/>
        <a:p>
          <a:endParaRPr lang="en-GB">
            <a:latin typeface="Arial Narrow" pitchFamily="34" charset="0"/>
          </a:endParaRPr>
        </a:p>
      </dgm:t>
    </dgm:pt>
    <dgm:pt modelId="{B0A9CCC4-F75A-47F3-BD79-94CFF898238C}" type="sibTrans" cxnId="{10B6F0AA-3808-44B9-B3DB-FCAD9A7B274B}">
      <dgm:prSet/>
      <dgm:spPr/>
      <dgm:t>
        <a:bodyPr/>
        <a:lstStyle/>
        <a:p>
          <a:endParaRPr lang="en-GB">
            <a:latin typeface="Arial Narrow" pitchFamily="34" charset="0"/>
          </a:endParaRPr>
        </a:p>
      </dgm:t>
    </dgm:pt>
    <dgm:pt modelId="{C11C7235-6B34-4E34-B633-49030ADE4EA2}">
      <dgm:prSet phldrT="[Text]"/>
      <dgm:spPr>
        <a:solidFill>
          <a:srgbClr val="463B9B"/>
        </a:solidFill>
      </dgm:spPr>
      <dgm:t>
        <a:bodyPr lIns="36000" rIns="36000"/>
        <a:lstStyle/>
        <a:p>
          <a:r>
            <a:rPr lang="en-GB" cap="small" baseline="0" dirty="0" smtClean="0">
              <a:latin typeface="Arial Narrow" pitchFamily="34" charset="0"/>
            </a:rPr>
            <a:t>Application </a:t>
          </a:r>
          <a:endParaRPr lang="en-GB" cap="small" baseline="0" dirty="0">
            <a:latin typeface="Arial Narrow" pitchFamily="34" charset="0"/>
          </a:endParaRPr>
        </a:p>
      </dgm:t>
    </dgm:pt>
    <dgm:pt modelId="{98209859-A4FB-4669-84A9-0313FE0D688B}" type="parTrans" cxnId="{BD0452C9-49B9-4DA4-9504-86B8CA376AFE}">
      <dgm:prSet/>
      <dgm:spPr/>
      <dgm:t>
        <a:bodyPr/>
        <a:lstStyle/>
        <a:p>
          <a:endParaRPr lang="en-GB">
            <a:latin typeface="Arial Narrow" pitchFamily="34" charset="0"/>
          </a:endParaRPr>
        </a:p>
      </dgm:t>
    </dgm:pt>
    <dgm:pt modelId="{9EE8FB90-0714-4A75-A66D-55CBE5DA2EB5}" type="sibTrans" cxnId="{BD0452C9-49B9-4DA4-9504-86B8CA376AFE}">
      <dgm:prSet/>
      <dgm:spPr/>
      <dgm:t>
        <a:bodyPr/>
        <a:lstStyle/>
        <a:p>
          <a:endParaRPr lang="en-GB">
            <a:latin typeface="Arial Narrow" pitchFamily="34" charset="0"/>
          </a:endParaRPr>
        </a:p>
      </dgm:t>
    </dgm:pt>
    <dgm:pt modelId="{2B7C025B-E394-4C1E-89E8-2F96CEBB26A7}" type="pres">
      <dgm:prSet presAssocID="{8DD0ED9B-8554-41FF-8684-1D9986E13BD4}" presName="hierChild1" presStyleCnt="0">
        <dgm:presLayoutVars>
          <dgm:orgChart val="1"/>
          <dgm:chPref val="1"/>
          <dgm:dir/>
          <dgm:animOne val="branch"/>
          <dgm:animLvl val="lvl"/>
          <dgm:resizeHandles/>
        </dgm:presLayoutVars>
      </dgm:prSet>
      <dgm:spPr/>
      <dgm:t>
        <a:bodyPr/>
        <a:lstStyle/>
        <a:p>
          <a:endParaRPr lang="en-GB"/>
        </a:p>
      </dgm:t>
    </dgm:pt>
    <dgm:pt modelId="{0F6B563D-9B68-8A42-8A03-DBF076B41FC3}" type="pres">
      <dgm:prSet presAssocID="{C11C7235-6B34-4E34-B633-49030ADE4EA2}" presName="hierRoot1" presStyleCnt="0">
        <dgm:presLayoutVars>
          <dgm:hierBranch val="init"/>
        </dgm:presLayoutVars>
      </dgm:prSet>
      <dgm:spPr/>
    </dgm:pt>
    <dgm:pt modelId="{E6B95DCC-16F4-124D-84EA-3020CE4DD434}" type="pres">
      <dgm:prSet presAssocID="{C11C7235-6B34-4E34-B633-49030ADE4EA2}" presName="rootComposite1" presStyleCnt="0"/>
      <dgm:spPr/>
    </dgm:pt>
    <dgm:pt modelId="{92D41256-90A5-A54D-A123-0764B7D49501}" type="pres">
      <dgm:prSet presAssocID="{C11C7235-6B34-4E34-B633-49030ADE4EA2}" presName="rootText1" presStyleLbl="node0" presStyleIdx="0" presStyleCnt="1" custLinFactNeighborY="-5568">
        <dgm:presLayoutVars>
          <dgm:chPref val="3"/>
        </dgm:presLayoutVars>
      </dgm:prSet>
      <dgm:spPr/>
      <dgm:t>
        <a:bodyPr/>
        <a:lstStyle/>
        <a:p>
          <a:endParaRPr lang="en-US"/>
        </a:p>
      </dgm:t>
    </dgm:pt>
    <dgm:pt modelId="{1DA30FEF-2349-8C42-A884-7A0DC9D6C13A}" type="pres">
      <dgm:prSet presAssocID="{C11C7235-6B34-4E34-B633-49030ADE4EA2}" presName="rootConnector1" presStyleLbl="node1" presStyleIdx="0" presStyleCnt="0"/>
      <dgm:spPr/>
      <dgm:t>
        <a:bodyPr/>
        <a:lstStyle/>
        <a:p>
          <a:endParaRPr lang="en-US"/>
        </a:p>
      </dgm:t>
    </dgm:pt>
    <dgm:pt modelId="{AE82AF02-CB17-5441-92B5-183EDEBA1D69}" type="pres">
      <dgm:prSet presAssocID="{C11C7235-6B34-4E34-B633-49030ADE4EA2}" presName="hierChild2" presStyleCnt="0"/>
      <dgm:spPr/>
    </dgm:pt>
    <dgm:pt modelId="{9148505C-3ED8-4B51-B13A-F240F3E40C0E}" type="pres">
      <dgm:prSet presAssocID="{41C08370-2B43-456D-A3AD-9B7F4836FFA9}" presName="Name37" presStyleLbl="parChTrans1D2" presStyleIdx="0" presStyleCnt="3"/>
      <dgm:spPr/>
      <dgm:t>
        <a:bodyPr/>
        <a:lstStyle/>
        <a:p>
          <a:endParaRPr lang="en-GB"/>
        </a:p>
      </dgm:t>
    </dgm:pt>
    <dgm:pt modelId="{6AD6020C-3319-4119-8B88-007407BA861A}" type="pres">
      <dgm:prSet presAssocID="{964264D8-D2DC-4A9F-81A8-21CEBE518CE3}" presName="hierRoot2" presStyleCnt="0">
        <dgm:presLayoutVars>
          <dgm:hierBranch val="init"/>
        </dgm:presLayoutVars>
      </dgm:prSet>
      <dgm:spPr/>
    </dgm:pt>
    <dgm:pt modelId="{C7AE27F4-A2C3-49CF-88C8-5E9DF99DAD81}" type="pres">
      <dgm:prSet presAssocID="{964264D8-D2DC-4A9F-81A8-21CEBE518CE3}" presName="rootComposite" presStyleCnt="0"/>
      <dgm:spPr/>
    </dgm:pt>
    <dgm:pt modelId="{9B154B0F-9996-4119-953F-795C344D6977}" type="pres">
      <dgm:prSet presAssocID="{964264D8-D2DC-4A9F-81A8-21CEBE518CE3}" presName="rootText" presStyleLbl="node2" presStyleIdx="0" presStyleCnt="3">
        <dgm:presLayoutVars>
          <dgm:chPref val="3"/>
        </dgm:presLayoutVars>
      </dgm:prSet>
      <dgm:spPr/>
      <dgm:t>
        <a:bodyPr/>
        <a:lstStyle/>
        <a:p>
          <a:endParaRPr lang="en-GB"/>
        </a:p>
      </dgm:t>
    </dgm:pt>
    <dgm:pt modelId="{49BE333D-8DDD-4165-B6F8-DA4B8C39FD30}" type="pres">
      <dgm:prSet presAssocID="{964264D8-D2DC-4A9F-81A8-21CEBE518CE3}" presName="rootConnector" presStyleLbl="node2" presStyleIdx="0" presStyleCnt="3"/>
      <dgm:spPr/>
      <dgm:t>
        <a:bodyPr/>
        <a:lstStyle/>
        <a:p>
          <a:endParaRPr lang="en-GB"/>
        </a:p>
      </dgm:t>
    </dgm:pt>
    <dgm:pt modelId="{069B66DC-3B8D-488B-9DB5-B57391781474}" type="pres">
      <dgm:prSet presAssocID="{964264D8-D2DC-4A9F-81A8-21CEBE518CE3}" presName="hierChild4" presStyleCnt="0"/>
      <dgm:spPr/>
    </dgm:pt>
    <dgm:pt modelId="{B9E262D2-1151-49FE-8976-5029156A8414}" type="pres">
      <dgm:prSet presAssocID="{B3B4758C-031D-49CF-A124-6B56CBEFDF19}" presName="Name37" presStyleLbl="parChTrans1D3" presStyleIdx="0" presStyleCnt="6"/>
      <dgm:spPr/>
      <dgm:t>
        <a:bodyPr/>
        <a:lstStyle/>
        <a:p>
          <a:endParaRPr lang="en-GB"/>
        </a:p>
      </dgm:t>
    </dgm:pt>
    <dgm:pt modelId="{E54DD80A-F7BF-45C1-B321-677F6437578F}" type="pres">
      <dgm:prSet presAssocID="{4B82F78A-A34E-401E-A169-7258858F7881}" presName="hierRoot2" presStyleCnt="0">
        <dgm:presLayoutVars>
          <dgm:hierBranch val="init"/>
        </dgm:presLayoutVars>
      </dgm:prSet>
      <dgm:spPr/>
    </dgm:pt>
    <dgm:pt modelId="{6A8B82A0-398D-4680-B09C-E050CFAC659C}" type="pres">
      <dgm:prSet presAssocID="{4B82F78A-A34E-401E-A169-7258858F7881}" presName="rootComposite" presStyleCnt="0"/>
      <dgm:spPr/>
    </dgm:pt>
    <dgm:pt modelId="{55B41A94-535A-4CCA-8C37-930A6D14538D}" type="pres">
      <dgm:prSet presAssocID="{4B82F78A-A34E-401E-A169-7258858F7881}" presName="rootText" presStyleLbl="node3" presStyleIdx="0" presStyleCnt="6">
        <dgm:presLayoutVars>
          <dgm:chPref val="3"/>
        </dgm:presLayoutVars>
      </dgm:prSet>
      <dgm:spPr/>
      <dgm:t>
        <a:bodyPr/>
        <a:lstStyle/>
        <a:p>
          <a:endParaRPr lang="en-GB"/>
        </a:p>
      </dgm:t>
    </dgm:pt>
    <dgm:pt modelId="{3CCD4571-342D-4979-A630-578812FACC2C}" type="pres">
      <dgm:prSet presAssocID="{4B82F78A-A34E-401E-A169-7258858F7881}" presName="rootConnector" presStyleLbl="node3" presStyleIdx="0" presStyleCnt="6"/>
      <dgm:spPr/>
      <dgm:t>
        <a:bodyPr/>
        <a:lstStyle/>
        <a:p>
          <a:endParaRPr lang="en-GB"/>
        </a:p>
      </dgm:t>
    </dgm:pt>
    <dgm:pt modelId="{E2A16843-983B-45DD-A3A0-1C79142851D1}" type="pres">
      <dgm:prSet presAssocID="{4B82F78A-A34E-401E-A169-7258858F7881}" presName="hierChild4" presStyleCnt="0"/>
      <dgm:spPr/>
    </dgm:pt>
    <dgm:pt modelId="{AD5F1D27-A141-47FB-AEE5-7ACFFB022730}" type="pres">
      <dgm:prSet presAssocID="{4B82F78A-A34E-401E-A169-7258858F7881}" presName="hierChild5" presStyleCnt="0"/>
      <dgm:spPr/>
    </dgm:pt>
    <dgm:pt modelId="{81CA6448-8A4D-42CC-BE51-2494199295E1}" type="pres">
      <dgm:prSet presAssocID="{FB8CCC1F-29C8-4706-9C58-39B7002DBEAE}" presName="Name37" presStyleLbl="parChTrans1D3" presStyleIdx="1" presStyleCnt="6"/>
      <dgm:spPr/>
      <dgm:t>
        <a:bodyPr/>
        <a:lstStyle/>
        <a:p>
          <a:endParaRPr lang="en-GB"/>
        </a:p>
      </dgm:t>
    </dgm:pt>
    <dgm:pt modelId="{9F966A9E-2DB8-44AB-8EFE-26BB9B52D300}" type="pres">
      <dgm:prSet presAssocID="{E38B1BC5-518B-40EB-B451-C923573BDE0C}" presName="hierRoot2" presStyleCnt="0">
        <dgm:presLayoutVars>
          <dgm:hierBranch val="init"/>
        </dgm:presLayoutVars>
      </dgm:prSet>
      <dgm:spPr/>
    </dgm:pt>
    <dgm:pt modelId="{4358A5B1-31D6-49BD-861F-CA414C8654DE}" type="pres">
      <dgm:prSet presAssocID="{E38B1BC5-518B-40EB-B451-C923573BDE0C}" presName="rootComposite" presStyleCnt="0"/>
      <dgm:spPr/>
    </dgm:pt>
    <dgm:pt modelId="{7DAEAE78-4492-4231-9F99-0603BE1FC891}" type="pres">
      <dgm:prSet presAssocID="{E38B1BC5-518B-40EB-B451-C923573BDE0C}" presName="rootText" presStyleLbl="node3" presStyleIdx="1" presStyleCnt="6">
        <dgm:presLayoutVars>
          <dgm:chPref val="3"/>
        </dgm:presLayoutVars>
      </dgm:prSet>
      <dgm:spPr/>
      <dgm:t>
        <a:bodyPr/>
        <a:lstStyle/>
        <a:p>
          <a:endParaRPr lang="en-GB"/>
        </a:p>
      </dgm:t>
    </dgm:pt>
    <dgm:pt modelId="{8D6F10A7-253B-41F6-9A6B-C1BD3A774381}" type="pres">
      <dgm:prSet presAssocID="{E38B1BC5-518B-40EB-B451-C923573BDE0C}" presName="rootConnector" presStyleLbl="node3" presStyleIdx="1" presStyleCnt="6"/>
      <dgm:spPr/>
      <dgm:t>
        <a:bodyPr/>
        <a:lstStyle/>
        <a:p>
          <a:endParaRPr lang="en-GB"/>
        </a:p>
      </dgm:t>
    </dgm:pt>
    <dgm:pt modelId="{F0620E56-9060-4A67-AC7D-48EFB1601804}" type="pres">
      <dgm:prSet presAssocID="{E38B1BC5-518B-40EB-B451-C923573BDE0C}" presName="hierChild4" presStyleCnt="0"/>
      <dgm:spPr/>
    </dgm:pt>
    <dgm:pt modelId="{15BC8409-4866-4059-B98B-60C8C80FDFE6}" type="pres">
      <dgm:prSet presAssocID="{E38B1BC5-518B-40EB-B451-C923573BDE0C}" presName="hierChild5" presStyleCnt="0"/>
      <dgm:spPr/>
    </dgm:pt>
    <dgm:pt modelId="{839282DE-4F88-4D7F-885F-7D3A23C33422}" type="pres">
      <dgm:prSet presAssocID="{964264D8-D2DC-4A9F-81A8-21CEBE518CE3}" presName="hierChild5" presStyleCnt="0"/>
      <dgm:spPr/>
    </dgm:pt>
    <dgm:pt modelId="{BC7D284B-4F89-4B95-A1F2-046EE39C739D}" type="pres">
      <dgm:prSet presAssocID="{D39AC944-03B0-48E3-9713-8AF51DA5C76E}" presName="Name37" presStyleLbl="parChTrans1D2" presStyleIdx="1" presStyleCnt="3"/>
      <dgm:spPr/>
      <dgm:t>
        <a:bodyPr/>
        <a:lstStyle/>
        <a:p>
          <a:endParaRPr lang="en-GB"/>
        </a:p>
      </dgm:t>
    </dgm:pt>
    <dgm:pt modelId="{B300C6AD-FAC1-4949-AA78-65F3A0F55C03}" type="pres">
      <dgm:prSet presAssocID="{EE6B14F0-83B4-4CD4-B620-A7B6C24D1153}" presName="hierRoot2" presStyleCnt="0">
        <dgm:presLayoutVars>
          <dgm:hierBranch val="init"/>
        </dgm:presLayoutVars>
      </dgm:prSet>
      <dgm:spPr/>
    </dgm:pt>
    <dgm:pt modelId="{C90D8AB8-848B-4709-92DA-E017C777C42C}" type="pres">
      <dgm:prSet presAssocID="{EE6B14F0-83B4-4CD4-B620-A7B6C24D1153}" presName="rootComposite" presStyleCnt="0"/>
      <dgm:spPr/>
    </dgm:pt>
    <dgm:pt modelId="{A58548FA-19A7-43EE-8B08-FB23BC2E169B}" type="pres">
      <dgm:prSet presAssocID="{EE6B14F0-83B4-4CD4-B620-A7B6C24D1153}" presName="rootText" presStyleLbl="node2" presStyleIdx="1" presStyleCnt="3">
        <dgm:presLayoutVars>
          <dgm:chPref val="3"/>
        </dgm:presLayoutVars>
      </dgm:prSet>
      <dgm:spPr/>
      <dgm:t>
        <a:bodyPr/>
        <a:lstStyle/>
        <a:p>
          <a:endParaRPr lang="en-GB"/>
        </a:p>
      </dgm:t>
    </dgm:pt>
    <dgm:pt modelId="{108FDE61-3E17-4F1A-AD5A-1E1F48F07288}" type="pres">
      <dgm:prSet presAssocID="{EE6B14F0-83B4-4CD4-B620-A7B6C24D1153}" presName="rootConnector" presStyleLbl="node2" presStyleIdx="1" presStyleCnt="3"/>
      <dgm:spPr/>
      <dgm:t>
        <a:bodyPr/>
        <a:lstStyle/>
        <a:p>
          <a:endParaRPr lang="en-GB"/>
        </a:p>
      </dgm:t>
    </dgm:pt>
    <dgm:pt modelId="{12674426-6808-4808-9A48-C752A5EA4860}" type="pres">
      <dgm:prSet presAssocID="{EE6B14F0-83B4-4CD4-B620-A7B6C24D1153}" presName="hierChild4" presStyleCnt="0"/>
      <dgm:spPr/>
    </dgm:pt>
    <dgm:pt modelId="{5E6089B5-E04E-4128-B1B0-B7FA3A423DF2}" type="pres">
      <dgm:prSet presAssocID="{1482B57C-B712-499D-A590-4D0A5B73F07C}" presName="Name37" presStyleLbl="parChTrans1D3" presStyleIdx="2" presStyleCnt="6"/>
      <dgm:spPr/>
      <dgm:t>
        <a:bodyPr/>
        <a:lstStyle/>
        <a:p>
          <a:endParaRPr lang="en-GB"/>
        </a:p>
      </dgm:t>
    </dgm:pt>
    <dgm:pt modelId="{6B1DE6A0-8210-4A32-965B-0A729F2DBC48}" type="pres">
      <dgm:prSet presAssocID="{052110FF-56FA-4076-B176-E81C0EA266AB}" presName="hierRoot2" presStyleCnt="0">
        <dgm:presLayoutVars>
          <dgm:hierBranch val="init"/>
        </dgm:presLayoutVars>
      </dgm:prSet>
      <dgm:spPr/>
    </dgm:pt>
    <dgm:pt modelId="{402BD12B-C39A-45AD-A518-91AD4CB24762}" type="pres">
      <dgm:prSet presAssocID="{052110FF-56FA-4076-B176-E81C0EA266AB}" presName="rootComposite" presStyleCnt="0"/>
      <dgm:spPr/>
    </dgm:pt>
    <dgm:pt modelId="{424DBD28-C59D-43FB-B822-43932BBAF374}" type="pres">
      <dgm:prSet presAssocID="{052110FF-56FA-4076-B176-E81C0EA266AB}" presName="rootText" presStyleLbl="node3" presStyleIdx="2" presStyleCnt="6">
        <dgm:presLayoutVars>
          <dgm:chPref val="3"/>
        </dgm:presLayoutVars>
      </dgm:prSet>
      <dgm:spPr/>
      <dgm:t>
        <a:bodyPr/>
        <a:lstStyle/>
        <a:p>
          <a:endParaRPr lang="en-GB"/>
        </a:p>
      </dgm:t>
    </dgm:pt>
    <dgm:pt modelId="{28F17A76-161E-4D4E-BD16-3D1BF0C97F3A}" type="pres">
      <dgm:prSet presAssocID="{052110FF-56FA-4076-B176-E81C0EA266AB}" presName="rootConnector" presStyleLbl="node3" presStyleIdx="2" presStyleCnt="6"/>
      <dgm:spPr/>
      <dgm:t>
        <a:bodyPr/>
        <a:lstStyle/>
        <a:p>
          <a:endParaRPr lang="en-GB"/>
        </a:p>
      </dgm:t>
    </dgm:pt>
    <dgm:pt modelId="{A09112A7-F85A-4619-8B01-D48662779809}" type="pres">
      <dgm:prSet presAssocID="{052110FF-56FA-4076-B176-E81C0EA266AB}" presName="hierChild4" presStyleCnt="0"/>
      <dgm:spPr/>
    </dgm:pt>
    <dgm:pt modelId="{A53854EC-4699-4892-A82F-65786778A4E6}" type="pres">
      <dgm:prSet presAssocID="{052110FF-56FA-4076-B176-E81C0EA266AB}" presName="hierChild5" presStyleCnt="0"/>
      <dgm:spPr/>
    </dgm:pt>
    <dgm:pt modelId="{CF5259DF-FEBA-42E6-B518-8305E76915B7}" type="pres">
      <dgm:prSet presAssocID="{98A4CB01-4086-4D72-A411-6526EA08A1F7}" presName="Name37" presStyleLbl="parChTrans1D3" presStyleIdx="3" presStyleCnt="6"/>
      <dgm:spPr/>
      <dgm:t>
        <a:bodyPr/>
        <a:lstStyle/>
        <a:p>
          <a:endParaRPr lang="en-GB"/>
        </a:p>
      </dgm:t>
    </dgm:pt>
    <dgm:pt modelId="{EB1CC113-4863-40B8-BEF7-DD172539AFB8}" type="pres">
      <dgm:prSet presAssocID="{FD362301-EFE6-4615-A99A-47CFA78ABCCC}" presName="hierRoot2" presStyleCnt="0">
        <dgm:presLayoutVars>
          <dgm:hierBranch val="init"/>
        </dgm:presLayoutVars>
      </dgm:prSet>
      <dgm:spPr/>
    </dgm:pt>
    <dgm:pt modelId="{723981BF-E409-4D95-84D7-E3A13E4C1F99}" type="pres">
      <dgm:prSet presAssocID="{FD362301-EFE6-4615-A99A-47CFA78ABCCC}" presName="rootComposite" presStyleCnt="0"/>
      <dgm:spPr/>
    </dgm:pt>
    <dgm:pt modelId="{C0C65C8A-7AEB-49A2-80B3-D8F6512ABC98}" type="pres">
      <dgm:prSet presAssocID="{FD362301-EFE6-4615-A99A-47CFA78ABCCC}" presName="rootText" presStyleLbl="node3" presStyleIdx="3" presStyleCnt="6">
        <dgm:presLayoutVars>
          <dgm:chPref val="3"/>
        </dgm:presLayoutVars>
      </dgm:prSet>
      <dgm:spPr/>
      <dgm:t>
        <a:bodyPr/>
        <a:lstStyle/>
        <a:p>
          <a:endParaRPr lang="en-GB"/>
        </a:p>
      </dgm:t>
    </dgm:pt>
    <dgm:pt modelId="{ABCD1C9D-86EF-4B9C-9A73-DF5BEF8A57AA}" type="pres">
      <dgm:prSet presAssocID="{FD362301-EFE6-4615-A99A-47CFA78ABCCC}" presName="rootConnector" presStyleLbl="node3" presStyleIdx="3" presStyleCnt="6"/>
      <dgm:spPr/>
      <dgm:t>
        <a:bodyPr/>
        <a:lstStyle/>
        <a:p>
          <a:endParaRPr lang="en-GB"/>
        </a:p>
      </dgm:t>
    </dgm:pt>
    <dgm:pt modelId="{54B5C4A1-126D-43F8-8E78-431FF6CDA5A7}" type="pres">
      <dgm:prSet presAssocID="{FD362301-EFE6-4615-A99A-47CFA78ABCCC}" presName="hierChild4" presStyleCnt="0"/>
      <dgm:spPr/>
    </dgm:pt>
    <dgm:pt modelId="{E3662EF8-0B1E-4B89-9960-6C95D47671F9}" type="pres">
      <dgm:prSet presAssocID="{FD362301-EFE6-4615-A99A-47CFA78ABCCC}" presName="hierChild5" presStyleCnt="0"/>
      <dgm:spPr/>
    </dgm:pt>
    <dgm:pt modelId="{83285181-B066-4380-86EF-45194158C58A}" type="pres">
      <dgm:prSet presAssocID="{EE6B14F0-83B4-4CD4-B620-A7B6C24D1153}" presName="hierChild5" presStyleCnt="0"/>
      <dgm:spPr/>
    </dgm:pt>
    <dgm:pt modelId="{B70D86C3-10B4-4063-B3DB-C6C6026BE79E}" type="pres">
      <dgm:prSet presAssocID="{039B613C-29DE-4B30-A146-89945903A733}" presName="Name37" presStyleLbl="parChTrans1D2" presStyleIdx="2" presStyleCnt="3"/>
      <dgm:spPr/>
      <dgm:t>
        <a:bodyPr/>
        <a:lstStyle/>
        <a:p>
          <a:endParaRPr lang="en-GB"/>
        </a:p>
      </dgm:t>
    </dgm:pt>
    <dgm:pt modelId="{CD53C244-F12B-47E8-8868-40E78E4A2BCE}" type="pres">
      <dgm:prSet presAssocID="{B3812640-9F06-4236-A493-E0EDEAEA3CE0}" presName="hierRoot2" presStyleCnt="0">
        <dgm:presLayoutVars>
          <dgm:hierBranch val="init"/>
        </dgm:presLayoutVars>
      </dgm:prSet>
      <dgm:spPr/>
    </dgm:pt>
    <dgm:pt modelId="{73B294F7-7BDD-4D78-A277-ED53F6618EF8}" type="pres">
      <dgm:prSet presAssocID="{B3812640-9F06-4236-A493-E0EDEAEA3CE0}" presName="rootComposite" presStyleCnt="0"/>
      <dgm:spPr/>
    </dgm:pt>
    <dgm:pt modelId="{A9E6B525-EFC5-43E0-89BA-869D6A621F7A}" type="pres">
      <dgm:prSet presAssocID="{B3812640-9F06-4236-A493-E0EDEAEA3CE0}" presName="rootText" presStyleLbl="node2" presStyleIdx="2" presStyleCnt="3">
        <dgm:presLayoutVars>
          <dgm:chPref val="3"/>
        </dgm:presLayoutVars>
      </dgm:prSet>
      <dgm:spPr/>
      <dgm:t>
        <a:bodyPr/>
        <a:lstStyle/>
        <a:p>
          <a:endParaRPr lang="en-GB"/>
        </a:p>
      </dgm:t>
    </dgm:pt>
    <dgm:pt modelId="{425849B7-2A5A-4F37-B5FC-AB6A777774BF}" type="pres">
      <dgm:prSet presAssocID="{B3812640-9F06-4236-A493-E0EDEAEA3CE0}" presName="rootConnector" presStyleLbl="node2" presStyleIdx="2" presStyleCnt="3"/>
      <dgm:spPr/>
      <dgm:t>
        <a:bodyPr/>
        <a:lstStyle/>
        <a:p>
          <a:endParaRPr lang="en-GB"/>
        </a:p>
      </dgm:t>
    </dgm:pt>
    <dgm:pt modelId="{36FE1C02-9B98-44E7-A972-7A979ADCD331}" type="pres">
      <dgm:prSet presAssocID="{B3812640-9F06-4236-A493-E0EDEAEA3CE0}" presName="hierChild4" presStyleCnt="0"/>
      <dgm:spPr/>
    </dgm:pt>
    <dgm:pt modelId="{E451A83F-34B4-46EB-8E0B-D3F97D0B694B}" type="pres">
      <dgm:prSet presAssocID="{8E67A154-23B3-48D2-9374-FEA56E35DAD4}" presName="Name37" presStyleLbl="parChTrans1D3" presStyleIdx="4" presStyleCnt="6"/>
      <dgm:spPr/>
      <dgm:t>
        <a:bodyPr/>
        <a:lstStyle/>
        <a:p>
          <a:endParaRPr lang="en-GB"/>
        </a:p>
      </dgm:t>
    </dgm:pt>
    <dgm:pt modelId="{2674BFE1-BCB8-4833-A6AA-CCB9202D1473}" type="pres">
      <dgm:prSet presAssocID="{B66DD346-412D-4E0F-8A28-03C1F220FF39}" presName="hierRoot2" presStyleCnt="0">
        <dgm:presLayoutVars>
          <dgm:hierBranch val="init"/>
        </dgm:presLayoutVars>
      </dgm:prSet>
      <dgm:spPr/>
    </dgm:pt>
    <dgm:pt modelId="{70A890C1-C5C2-40EB-84F3-A1B4EC11CC2E}" type="pres">
      <dgm:prSet presAssocID="{B66DD346-412D-4E0F-8A28-03C1F220FF39}" presName="rootComposite" presStyleCnt="0"/>
      <dgm:spPr/>
    </dgm:pt>
    <dgm:pt modelId="{2A0187ED-968D-4D5B-9A6C-513E020D603C}" type="pres">
      <dgm:prSet presAssocID="{B66DD346-412D-4E0F-8A28-03C1F220FF39}" presName="rootText" presStyleLbl="node3" presStyleIdx="4" presStyleCnt="6">
        <dgm:presLayoutVars>
          <dgm:chPref val="3"/>
        </dgm:presLayoutVars>
      </dgm:prSet>
      <dgm:spPr/>
      <dgm:t>
        <a:bodyPr/>
        <a:lstStyle/>
        <a:p>
          <a:endParaRPr lang="en-GB"/>
        </a:p>
      </dgm:t>
    </dgm:pt>
    <dgm:pt modelId="{419A6DC9-3630-4462-A8C8-42AF5A7CD3B7}" type="pres">
      <dgm:prSet presAssocID="{B66DD346-412D-4E0F-8A28-03C1F220FF39}" presName="rootConnector" presStyleLbl="node3" presStyleIdx="4" presStyleCnt="6"/>
      <dgm:spPr/>
      <dgm:t>
        <a:bodyPr/>
        <a:lstStyle/>
        <a:p>
          <a:endParaRPr lang="en-GB"/>
        </a:p>
      </dgm:t>
    </dgm:pt>
    <dgm:pt modelId="{F5AD21B2-E022-4434-BF50-084CC74F38FA}" type="pres">
      <dgm:prSet presAssocID="{B66DD346-412D-4E0F-8A28-03C1F220FF39}" presName="hierChild4" presStyleCnt="0"/>
      <dgm:spPr/>
    </dgm:pt>
    <dgm:pt modelId="{43315579-0754-45D1-A1BA-3D5DDF3B7AC8}" type="pres">
      <dgm:prSet presAssocID="{B66DD346-412D-4E0F-8A28-03C1F220FF39}" presName="hierChild5" presStyleCnt="0"/>
      <dgm:spPr/>
    </dgm:pt>
    <dgm:pt modelId="{F42BDCAE-C3D7-41D7-A54E-1E3A45ABBC67}" type="pres">
      <dgm:prSet presAssocID="{7ED58F66-E399-4025-BB05-BC0C20BD53FD}" presName="Name37" presStyleLbl="parChTrans1D3" presStyleIdx="5" presStyleCnt="6"/>
      <dgm:spPr/>
      <dgm:t>
        <a:bodyPr/>
        <a:lstStyle/>
        <a:p>
          <a:endParaRPr lang="en-GB"/>
        </a:p>
      </dgm:t>
    </dgm:pt>
    <dgm:pt modelId="{392B6140-8FF8-4847-890E-4F8F21A695A4}" type="pres">
      <dgm:prSet presAssocID="{56201105-4F9E-4DFC-B267-1CD5B5C4E0D4}" presName="hierRoot2" presStyleCnt="0">
        <dgm:presLayoutVars>
          <dgm:hierBranch val="init"/>
        </dgm:presLayoutVars>
      </dgm:prSet>
      <dgm:spPr/>
    </dgm:pt>
    <dgm:pt modelId="{60572492-0787-463F-9AD2-927EBBEA3A55}" type="pres">
      <dgm:prSet presAssocID="{56201105-4F9E-4DFC-B267-1CD5B5C4E0D4}" presName="rootComposite" presStyleCnt="0"/>
      <dgm:spPr/>
    </dgm:pt>
    <dgm:pt modelId="{CA14BF78-182F-489C-89D9-159C25FA1840}" type="pres">
      <dgm:prSet presAssocID="{56201105-4F9E-4DFC-B267-1CD5B5C4E0D4}" presName="rootText" presStyleLbl="node3" presStyleIdx="5" presStyleCnt="6">
        <dgm:presLayoutVars>
          <dgm:chPref val="3"/>
        </dgm:presLayoutVars>
      </dgm:prSet>
      <dgm:spPr/>
      <dgm:t>
        <a:bodyPr/>
        <a:lstStyle/>
        <a:p>
          <a:endParaRPr lang="en-GB"/>
        </a:p>
      </dgm:t>
    </dgm:pt>
    <dgm:pt modelId="{697E353C-F67D-4285-8906-1179FA8C3613}" type="pres">
      <dgm:prSet presAssocID="{56201105-4F9E-4DFC-B267-1CD5B5C4E0D4}" presName="rootConnector" presStyleLbl="node3" presStyleIdx="5" presStyleCnt="6"/>
      <dgm:spPr/>
      <dgm:t>
        <a:bodyPr/>
        <a:lstStyle/>
        <a:p>
          <a:endParaRPr lang="en-GB"/>
        </a:p>
      </dgm:t>
    </dgm:pt>
    <dgm:pt modelId="{BE690FEE-A6D9-47B8-AC29-74BA8C04E474}" type="pres">
      <dgm:prSet presAssocID="{56201105-4F9E-4DFC-B267-1CD5B5C4E0D4}" presName="hierChild4" presStyleCnt="0"/>
      <dgm:spPr/>
    </dgm:pt>
    <dgm:pt modelId="{E85B7FA6-E532-4420-B4F4-1B50DB987A1A}" type="pres">
      <dgm:prSet presAssocID="{56201105-4F9E-4DFC-B267-1CD5B5C4E0D4}" presName="hierChild5" presStyleCnt="0"/>
      <dgm:spPr/>
    </dgm:pt>
    <dgm:pt modelId="{F424C400-A373-4464-98BD-208D82F9FA14}" type="pres">
      <dgm:prSet presAssocID="{B3812640-9F06-4236-A493-E0EDEAEA3CE0}" presName="hierChild5" presStyleCnt="0"/>
      <dgm:spPr/>
    </dgm:pt>
    <dgm:pt modelId="{1DA43254-CA1F-B846-9875-E24F571EC232}" type="pres">
      <dgm:prSet presAssocID="{C11C7235-6B34-4E34-B633-49030ADE4EA2}" presName="hierChild3" presStyleCnt="0"/>
      <dgm:spPr/>
    </dgm:pt>
  </dgm:ptLst>
  <dgm:cxnLst>
    <dgm:cxn modelId="{3805DF96-BD2F-914F-8F9C-5A9A8AEC1987}" type="presOf" srcId="{E38B1BC5-518B-40EB-B451-C923573BDE0C}" destId="{8D6F10A7-253B-41F6-9A6B-C1BD3A774381}" srcOrd="1" destOrd="0" presId="urn:microsoft.com/office/officeart/2005/8/layout/orgChart1"/>
    <dgm:cxn modelId="{B0A97C76-60F7-4D83-90B8-C8A04EB10DD5}" srcId="{C11C7235-6B34-4E34-B633-49030ADE4EA2}" destId="{EE6B14F0-83B4-4CD4-B620-A7B6C24D1153}" srcOrd="1" destOrd="0" parTransId="{D39AC944-03B0-48E3-9713-8AF51DA5C76E}" sibTransId="{6A5ACFD6-A76F-486A-9C47-93E5BE908275}"/>
    <dgm:cxn modelId="{0AC0497A-CBEE-B54B-BC5E-F074E7BAF35A}" type="presOf" srcId="{D39AC944-03B0-48E3-9713-8AF51DA5C76E}" destId="{BC7D284B-4F89-4B95-A1F2-046EE39C739D}" srcOrd="0" destOrd="0" presId="urn:microsoft.com/office/officeart/2005/8/layout/orgChart1"/>
    <dgm:cxn modelId="{A44EAF23-D1B5-0347-9057-5ACD21F9AD9C}" type="presOf" srcId="{B3B4758C-031D-49CF-A124-6B56CBEFDF19}" destId="{B9E262D2-1151-49FE-8976-5029156A8414}" srcOrd="0" destOrd="0" presId="urn:microsoft.com/office/officeart/2005/8/layout/orgChart1"/>
    <dgm:cxn modelId="{9408D595-D864-438E-90BC-7F88636AE6D9}" srcId="{964264D8-D2DC-4A9F-81A8-21CEBE518CE3}" destId="{4B82F78A-A34E-401E-A169-7258858F7881}" srcOrd="0" destOrd="0" parTransId="{B3B4758C-031D-49CF-A124-6B56CBEFDF19}" sibTransId="{F4B3EA8D-E3D8-4F16-936D-E30776CE7005}"/>
    <dgm:cxn modelId="{97324A8A-E4C4-4E45-AA1B-76C3314F8B7B}" type="presOf" srcId="{C11C7235-6B34-4E34-B633-49030ADE4EA2}" destId="{92D41256-90A5-A54D-A123-0764B7D49501}" srcOrd="0" destOrd="0" presId="urn:microsoft.com/office/officeart/2005/8/layout/orgChart1"/>
    <dgm:cxn modelId="{01180D2C-E99B-CD45-873A-DBEFAA5FF060}" type="presOf" srcId="{7ED58F66-E399-4025-BB05-BC0C20BD53FD}" destId="{F42BDCAE-C3D7-41D7-A54E-1E3A45ABBC67}" srcOrd="0" destOrd="0" presId="urn:microsoft.com/office/officeart/2005/8/layout/orgChart1"/>
    <dgm:cxn modelId="{E17BBC77-AA1C-4443-88F8-DE7988560330}" srcId="{EE6B14F0-83B4-4CD4-B620-A7B6C24D1153}" destId="{052110FF-56FA-4076-B176-E81C0EA266AB}" srcOrd="0" destOrd="0" parTransId="{1482B57C-B712-499D-A590-4D0A5B73F07C}" sibTransId="{010D3949-9339-40A5-9CE9-F2480457DCEF}"/>
    <dgm:cxn modelId="{056AB582-16FD-3C4E-B609-E49EACF6821A}" type="presOf" srcId="{56201105-4F9E-4DFC-B267-1CD5B5C4E0D4}" destId="{697E353C-F67D-4285-8906-1179FA8C3613}" srcOrd="1" destOrd="0" presId="urn:microsoft.com/office/officeart/2005/8/layout/orgChart1"/>
    <dgm:cxn modelId="{3AA79694-4A00-E848-933D-1D23CBD1536C}" type="presOf" srcId="{B66DD346-412D-4E0F-8A28-03C1F220FF39}" destId="{419A6DC9-3630-4462-A8C8-42AF5A7CD3B7}" srcOrd="1" destOrd="0" presId="urn:microsoft.com/office/officeart/2005/8/layout/orgChart1"/>
    <dgm:cxn modelId="{C6ECB3B9-48BE-E447-90DE-9FA4DFDDB234}" type="presOf" srcId="{56201105-4F9E-4DFC-B267-1CD5B5C4E0D4}" destId="{CA14BF78-182F-489C-89D9-159C25FA1840}" srcOrd="0" destOrd="0" presId="urn:microsoft.com/office/officeart/2005/8/layout/orgChart1"/>
    <dgm:cxn modelId="{08CA2984-0FDE-42F1-8F0C-35AF15D332E0}" srcId="{C11C7235-6B34-4E34-B633-49030ADE4EA2}" destId="{964264D8-D2DC-4A9F-81A8-21CEBE518CE3}" srcOrd="0" destOrd="0" parTransId="{41C08370-2B43-456D-A3AD-9B7F4836FFA9}" sibTransId="{09108CD8-B7F1-4191-BB59-29C250C271C6}"/>
    <dgm:cxn modelId="{C9B3F918-B680-344A-9AD7-6C66D5C44B02}" type="presOf" srcId="{8E67A154-23B3-48D2-9374-FEA56E35DAD4}" destId="{E451A83F-34B4-46EB-8E0B-D3F97D0B694B}" srcOrd="0" destOrd="0" presId="urn:microsoft.com/office/officeart/2005/8/layout/orgChart1"/>
    <dgm:cxn modelId="{B7646775-8D5E-9E42-B93B-7FD8513E7C21}" type="presOf" srcId="{41C08370-2B43-456D-A3AD-9B7F4836FFA9}" destId="{9148505C-3ED8-4B51-B13A-F240F3E40C0E}" srcOrd="0" destOrd="0" presId="urn:microsoft.com/office/officeart/2005/8/layout/orgChart1"/>
    <dgm:cxn modelId="{9E793341-3B17-FB4F-BE8A-6EC0322CC7D2}" type="presOf" srcId="{FD362301-EFE6-4615-A99A-47CFA78ABCCC}" destId="{ABCD1C9D-86EF-4B9C-9A73-DF5BEF8A57AA}" srcOrd="1" destOrd="0" presId="urn:microsoft.com/office/officeart/2005/8/layout/orgChart1"/>
    <dgm:cxn modelId="{BD0452C9-49B9-4DA4-9504-86B8CA376AFE}" srcId="{8DD0ED9B-8554-41FF-8684-1D9986E13BD4}" destId="{C11C7235-6B34-4E34-B633-49030ADE4EA2}" srcOrd="0" destOrd="0" parTransId="{98209859-A4FB-4669-84A9-0313FE0D688B}" sibTransId="{9EE8FB90-0714-4A75-A66D-55CBE5DA2EB5}"/>
    <dgm:cxn modelId="{57381DD2-E1DF-AE42-A824-B00D3A2FD9DB}" type="presOf" srcId="{FD362301-EFE6-4615-A99A-47CFA78ABCCC}" destId="{C0C65C8A-7AEB-49A2-80B3-D8F6512ABC98}" srcOrd="0" destOrd="0" presId="urn:microsoft.com/office/officeart/2005/8/layout/orgChart1"/>
    <dgm:cxn modelId="{AB9EB422-77AB-FC49-ACCE-5A7967321CAB}" type="presOf" srcId="{8DD0ED9B-8554-41FF-8684-1D9986E13BD4}" destId="{2B7C025B-E394-4C1E-89E8-2F96CEBB26A7}" srcOrd="0" destOrd="0" presId="urn:microsoft.com/office/officeart/2005/8/layout/orgChart1"/>
    <dgm:cxn modelId="{34A5CD26-7AEC-104E-A3EE-965ACFD56289}" type="presOf" srcId="{B66DD346-412D-4E0F-8A28-03C1F220FF39}" destId="{2A0187ED-968D-4D5B-9A6C-513E020D603C}" srcOrd="0" destOrd="0" presId="urn:microsoft.com/office/officeart/2005/8/layout/orgChart1"/>
    <dgm:cxn modelId="{8C1F8E47-80B8-4640-B724-CF25181E7D4E}" type="presOf" srcId="{964264D8-D2DC-4A9F-81A8-21CEBE518CE3}" destId="{49BE333D-8DDD-4165-B6F8-DA4B8C39FD30}" srcOrd="1" destOrd="0" presId="urn:microsoft.com/office/officeart/2005/8/layout/orgChart1"/>
    <dgm:cxn modelId="{950AD910-841F-7D48-9857-F479FD66CC11}" type="presOf" srcId="{039B613C-29DE-4B30-A146-89945903A733}" destId="{B70D86C3-10B4-4063-B3DB-C6C6026BE79E}" srcOrd="0" destOrd="0" presId="urn:microsoft.com/office/officeart/2005/8/layout/orgChart1"/>
    <dgm:cxn modelId="{4153D0BC-B139-4643-BA73-BB6A91B0F79E}" type="presOf" srcId="{1482B57C-B712-499D-A590-4D0A5B73F07C}" destId="{5E6089B5-E04E-4128-B1B0-B7FA3A423DF2}" srcOrd="0" destOrd="0" presId="urn:microsoft.com/office/officeart/2005/8/layout/orgChart1"/>
    <dgm:cxn modelId="{71AD502F-FE4F-CC4E-A757-AA8A8E3CBD42}" type="presOf" srcId="{964264D8-D2DC-4A9F-81A8-21CEBE518CE3}" destId="{9B154B0F-9996-4119-953F-795C344D6977}" srcOrd="0" destOrd="0" presId="urn:microsoft.com/office/officeart/2005/8/layout/orgChart1"/>
    <dgm:cxn modelId="{0046A0B6-E023-4942-B613-74A5C18BF23E}" type="presOf" srcId="{FB8CCC1F-29C8-4706-9C58-39B7002DBEAE}" destId="{81CA6448-8A4D-42CC-BE51-2494199295E1}" srcOrd="0" destOrd="0" presId="urn:microsoft.com/office/officeart/2005/8/layout/orgChart1"/>
    <dgm:cxn modelId="{3404C6CF-7CD9-5B42-8078-F3C2D48E98ED}" type="presOf" srcId="{052110FF-56FA-4076-B176-E81C0EA266AB}" destId="{28F17A76-161E-4D4E-BD16-3D1BF0C97F3A}" srcOrd="1" destOrd="0" presId="urn:microsoft.com/office/officeart/2005/8/layout/orgChart1"/>
    <dgm:cxn modelId="{2DB01AE5-B1ED-48B4-9DE0-40205BA609C2}" srcId="{EE6B14F0-83B4-4CD4-B620-A7B6C24D1153}" destId="{FD362301-EFE6-4615-A99A-47CFA78ABCCC}" srcOrd="1" destOrd="0" parTransId="{98A4CB01-4086-4D72-A411-6526EA08A1F7}" sibTransId="{E8A55BC2-3E5B-48F1-B939-490AC195E76A}"/>
    <dgm:cxn modelId="{7F7C5A67-577B-4340-AEFD-560079C82ADF}" type="presOf" srcId="{EE6B14F0-83B4-4CD4-B620-A7B6C24D1153}" destId="{108FDE61-3E17-4F1A-AD5A-1E1F48F07288}" srcOrd="1" destOrd="0" presId="urn:microsoft.com/office/officeart/2005/8/layout/orgChart1"/>
    <dgm:cxn modelId="{3925684D-7751-FA4F-AC58-BBA794B63E78}" type="presOf" srcId="{B3812640-9F06-4236-A493-E0EDEAEA3CE0}" destId="{425849B7-2A5A-4F37-B5FC-AB6A777774BF}" srcOrd="1" destOrd="0" presId="urn:microsoft.com/office/officeart/2005/8/layout/orgChart1"/>
    <dgm:cxn modelId="{4AEDB602-49AD-4206-9514-3FCB04C10DF8}" srcId="{964264D8-D2DC-4A9F-81A8-21CEBE518CE3}" destId="{E38B1BC5-518B-40EB-B451-C923573BDE0C}" srcOrd="1" destOrd="0" parTransId="{FB8CCC1F-29C8-4706-9C58-39B7002DBEAE}" sibTransId="{5711524E-256E-4DC2-AD5B-0A03E3497372}"/>
    <dgm:cxn modelId="{10B6F0AA-3808-44B9-B3DB-FCAD9A7B274B}" srcId="{B3812640-9F06-4236-A493-E0EDEAEA3CE0}" destId="{56201105-4F9E-4DFC-B267-1CD5B5C4E0D4}" srcOrd="1" destOrd="0" parTransId="{7ED58F66-E399-4025-BB05-BC0C20BD53FD}" sibTransId="{B0A9CCC4-F75A-47F3-BD79-94CFF898238C}"/>
    <dgm:cxn modelId="{710ABD06-D6B7-C247-9C2A-4BED63676D97}" type="presOf" srcId="{052110FF-56FA-4076-B176-E81C0EA266AB}" destId="{424DBD28-C59D-43FB-B822-43932BBAF374}" srcOrd="0" destOrd="0" presId="urn:microsoft.com/office/officeart/2005/8/layout/orgChart1"/>
    <dgm:cxn modelId="{C6F321BA-5834-455C-8A56-5FFF79F0DDDA}" srcId="{B3812640-9F06-4236-A493-E0EDEAEA3CE0}" destId="{B66DD346-412D-4E0F-8A28-03C1F220FF39}" srcOrd="0" destOrd="0" parTransId="{8E67A154-23B3-48D2-9374-FEA56E35DAD4}" sibTransId="{1A65CEAF-5182-44C4-801C-B434046C1011}"/>
    <dgm:cxn modelId="{EEBFFB76-FF39-F443-AC4B-7445A03340DB}" type="presOf" srcId="{98A4CB01-4086-4D72-A411-6526EA08A1F7}" destId="{CF5259DF-FEBA-42E6-B518-8305E76915B7}" srcOrd="0" destOrd="0" presId="urn:microsoft.com/office/officeart/2005/8/layout/orgChart1"/>
    <dgm:cxn modelId="{DAE30A6C-7CD0-DF46-B2F9-1D6FC3F08B1B}" type="presOf" srcId="{C11C7235-6B34-4E34-B633-49030ADE4EA2}" destId="{1DA30FEF-2349-8C42-A884-7A0DC9D6C13A}" srcOrd="1" destOrd="0" presId="urn:microsoft.com/office/officeart/2005/8/layout/orgChart1"/>
    <dgm:cxn modelId="{0D014EEA-D893-5D49-8F1B-5F92E1F28D81}" type="presOf" srcId="{4B82F78A-A34E-401E-A169-7258858F7881}" destId="{55B41A94-535A-4CCA-8C37-930A6D14538D}" srcOrd="0" destOrd="0" presId="urn:microsoft.com/office/officeart/2005/8/layout/orgChart1"/>
    <dgm:cxn modelId="{ABD28579-B1DA-604A-AF2C-26898E065A04}" type="presOf" srcId="{E38B1BC5-518B-40EB-B451-C923573BDE0C}" destId="{7DAEAE78-4492-4231-9F99-0603BE1FC891}" srcOrd="0" destOrd="0" presId="urn:microsoft.com/office/officeart/2005/8/layout/orgChart1"/>
    <dgm:cxn modelId="{B1819F47-B7D6-3249-B6A6-B7F4BFA977DF}" type="presOf" srcId="{EE6B14F0-83B4-4CD4-B620-A7B6C24D1153}" destId="{A58548FA-19A7-43EE-8B08-FB23BC2E169B}" srcOrd="0" destOrd="0" presId="urn:microsoft.com/office/officeart/2005/8/layout/orgChart1"/>
    <dgm:cxn modelId="{93DFBF6C-03C6-7B4D-BB60-EAEBAFB37E74}" type="presOf" srcId="{B3812640-9F06-4236-A493-E0EDEAEA3CE0}" destId="{A9E6B525-EFC5-43E0-89BA-869D6A621F7A}" srcOrd="0" destOrd="0" presId="urn:microsoft.com/office/officeart/2005/8/layout/orgChart1"/>
    <dgm:cxn modelId="{0B14A39C-4980-8243-A43C-8E4217D50842}" type="presOf" srcId="{4B82F78A-A34E-401E-A169-7258858F7881}" destId="{3CCD4571-342D-4979-A630-578812FACC2C}" srcOrd="1" destOrd="0" presId="urn:microsoft.com/office/officeart/2005/8/layout/orgChart1"/>
    <dgm:cxn modelId="{08168A5A-719F-4879-9C46-ED615E5E8BC6}" srcId="{C11C7235-6B34-4E34-B633-49030ADE4EA2}" destId="{B3812640-9F06-4236-A493-E0EDEAEA3CE0}" srcOrd="2" destOrd="0" parTransId="{039B613C-29DE-4B30-A146-89945903A733}" sibTransId="{41F03851-FB67-4724-96D9-27F30A36F2D8}"/>
    <dgm:cxn modelId="{8E241B35-63FB-AD4E-B889-6855A7A997A5}" type="presParOf" srcId="{2B7C025B-E394-4C1E-89E8-2F96CEBB26A7}" destId="{0F6B563D-9B68-8A42-8A03-DBF076B41FC3}" srcOrd="0" destOrd="0" presId="urn:microsoft.com/office/officeart/2005/8/layout/orgChart1"/>
    <dgm:cxn modelId="{B8F3FBF1-5016-F049-A01C-514F45573D38}" type="presParOf" srcId="{0F6B563D-9B68-8A42-8A03-DBF076B41FC3}" destId="{E6B95DCC-16F4-124D-84EA-3020CE4DD434}" srcOrd="0" destOrd="0" presId="urn:microsoft.com/office/officeart/2005/8/layout/orgChart1"/>
    <dgm:cxn modelId="{3E3B455C-72E3-2047-9997-072996348DB9}" type="presParOf" srcId="{E6B95DCC-16F4-124D-84EA-3020CE4DD434}" destId="{92D41256-90A5-A54D-A123-0764B7D49501}" srcOrd="0" destOrd="0" presId="urn:microsoft.com/office/officeart/2005/8/layout/orgChart1"/>
    <dgm:cxn modelId="{9A7A645D-AAE6-0147-8BDD-07ABB9FD89C1}" type="presParOf" srcId="{E6B95DCC-16F4-124D-84EA-3020CE4DD434}" destId="{1DA30FEF-2349-8C42-A884-7A0DC9D6C13A}" srcOrd="1" destOrd="0" presId="urn:microsoft.com/office/officeart/2005/8/layout/orgChart1"/>
    <dgm:cxn modelId="{E0F777EA-6C10-C24F-9BA7-FF8A6D00A339}" type="presParOf" srcId="{0F6B563D-9B68-8A42-8A03-DBF076B41FC3}" destId="{AE82AF02-CB17-5441-92B5-183EDEBA1D69}" srcOrd="1" destOrd="0" presId="urn:microsoft.com/office/officeart/2005/8/layout/orgChart1"/>
    <dgm:cxn modelId="{02B8315F-21E9-CB48-BC31-C427F93EEE00}" type="presParOf" srcId="{AE82AF02-CB17-5441-92B5-183EDEBA1D69}" destId="{9148505C-3ED8-4B51-B13A-F240F3E40C0E}" srcOrd="0" destOrd="0" presId="urn:microsoft.com/office/officeart/2005/8/layout/orgChart1"/>
    <dgm:cxn modelId="{0720311F-56DD-5048-9260-5FB2FD49ED30}" type="presParOf" srcId="{AE82AF02-CB17-5441-92B5-183EDEBA1D69}" destId="{6AD6020C-3319-4119-8B88-007407BA861A}" srcOrd="1" destOrd="0" presId="urn:microsoft.com/office/officeart/2005/8/layout/orgChart1"/>
    <dgm:cxn modelId="{26770A65-DDDE-564A-A6F4-5156756ABA22}" type="presParOf" srcId="{6AD6020C-3319-4119-8B88-007407BA861A}" destId="{C7AE27F4-A2C3-49CF-88C8-5E9DF99DAD81}" srcOrd="0" destOrd="0" presId="urn:microsoft.com/office/officeart/2005/8/layout/orgChart1"/>
    <dgm:cxn modelId="{82315CC9-4F9F-1E46-A94B-66BF7EE04571}" type="presParOf" srcId="{C7AE27F4-A2C3-49CF-88C8-5E9DF99DAD81}" destId="{9B154B0F-9996-4119-953F-795C344D6977}" srcOrd="0" destOrd="0" presId="urn:microsoft.com/office/officeart/2005/8/layout/orgChart1"/>
    <dgm:cxn modelId="{50C288AC-40E6-E84A-836A-3D7979136DB8}" type="presParOf" srcId="{C7AE27F4-A2C3-49CF-88C8-5E9DF99DAD81}" destId="{49BE333D-8DDD-4165-B6F8-DA4B8C39FD30}" srcOrd="1" destOrd="0" presId="urn:microsoft.com/office/officeart/2005/8/layout/orgChart1"/>
    <dgm:cxn modelId="{FECFB0D6-3C6A-1B42-96D5-E359A8D109A2}" type="presParOf" srcId="{6AD6020C-3319-4119-8B88-007407BA861A}" destId="{069B66DC-3B8D-488B-9DB5-B57391781474}" srcOrd="1" destOrd="0" presId="urn:microsoft.com/office/officeart/2005/8/layout/orgChart1"/>
    <dgm:cxn modelId="{E8E58248-03FC-754A-B1A1-86BA554754ED}" type="presParOf" srcId="{069B66DC-3B8D-488B-9DB5-B57391781474}" destId="{B9E262D2-1151-49FE-8976-5029156A8414}" srcOrd="0" destOrd="0" presId="urn:microsoft.com/office/officeart/2005/8/layout/orgChart1"/>
    <dgm:cxn modelId="{6037B6DE-A4CD-4143-816D-BB9CADAC6D2D}" type="presParOf" srcId="{069B66DC-3B8D-488B-9DB5-B57391781474}" destId="{E54DD80A-F7BF-45C1-B321-677F6437578F}" srcOrd="1" destOrd="0" presId="urn:microsoft.com/office/officeart/2005/8/layout/orgChart1"/>
    <dgm:cxn modelId="{AF050331-64DE-A244-B34E-F2FB3B8DEF58}" type="presParOf" srcId="{E54DD80A-F7BF-45C1-B321-677F6437578F}" destId="{6A8B82A0-398D-4680-B09C-E050CFAC659C}" srcOrd="0" destOrd="0" presId="urn:microsoft.com/office/officeart/2005/8/layout/orgChart1"/>
    <dgm:cxn modelId="{274B1FB6-FAAF-574B-8D16-9B2A3DA33464}" type="presParOf" srcId="{6A8B82A0-398D-4680-B09C-E050CFAC659C}" destId="{55B41A94-535A-4CCA-8C37-930A6D14538D}" srcOrd="0" destOrd="0" presId="urn:microsoft.com/office/officeart/2005/8/layout/orgChart1"/>
    <dgm:cxn modelId="{D2D478FA-75D7-BA49-98A4-8BF2E2853511}" type="presParOf" srcId="{6A8B82A0-398D-4680-B09C-E050CFAC659C}" destId="{3CCD4571-342D-4979-A630-578812FACC2C}" srcOrd="1" destOrd="0" presId="urn:microsoft.com/office/officeart/2005/8/layout/orgChart1"/>
    <dgm:cxn modelId="{46ED2A54-5255-D24F-B36A-E3624F41DF35}" type="presParOf" srcId="{E54DD80A-F7BF-45C1-B321-677F6437578F}" destId="{E2A16843-983B-45DD-A3A0-1C79142851D1}" srcOrd="1" destOrd="0" presId="urn:microsoft.com/office/officeart/2005/8/layout/orgChart1"/>
    <dgm:cxn modelId="{ACB4055E-99B8-2E43-BF0F-D0D31725C1AC}" type="presParOf" srcId="{E54DD80A-F7BF-45C1-B321-677F6437578F}" destId="{AD5F1D27-A141-47FB-AEE5-7ACFFB022730}" srcOrd="2" destOrd="0" presId="urn:microsoft.com/office/officeart/2005/8/layout/orgChart1"/>
    <dgm:cxn modelId="{0530F5E9-EC6C-0542-8C62-01CCCAE9BECA}" type="presParOf" srcId="{069B66DC-3B8D-488B-9DB5-B57391781474}" destId="{81CA6448-8A4D-42CC-BE51-2494199295E1}" srcOrd="2" destOrd="0" presId="urn:microsoft.com/office/officeart/2005/8/layout/orgChart1"/>
    <dgm:cxn modelId="{4A99B657-BA37-1741-B40C-98D01E7D0DD4}" type="presParOf" srcId="{069B66DC-3B8D-488B-9DB5-B57391781474}" destId="{9F966A9E-2DB8-44AB-8EFE-26BB9B52D300}" srcOrd="3" destOrd="0" presId="urn:microsoft.com/office/officeart/2005/8/layout/orgChart1"/>
    <dgm:cxn modelId="{C038764B-873B-AA47-8E57-DC13EBE87776}" type="presParOf" srcId="{9F966A9E-2DB8-44AB-8EFE-26BB9B52D300}" destId="{4358A5B1-31D6-49BD-861F-CA414C8654DE}" srcOrd="0" destOrd="0" presId="urn:microsoft.com/office/officeart/2005/8/layout/orgChart1"/>
    <dgm:cxn modelId="{0CA67586-78E3-FA40-AC28-4C721DB40D68}" type="presParOf" srcId="{4358A5B1-31D6-49BD-861F-CA414C8654DE}" destId="{7DAEAE78-4492-4231-9F99-0603BE1FC891}" srcOrd="0" destOrd="0" presId="urn:microsoft.com/office/officeart/2005/8/layout/orgChart1"/>
    <dgm:cxn modelId="{891CECD2-A446-2C40-B94E-77B1C79DF340}" type="presParOf" srcId="{4358A5B1-31D6-49BD-861F-CA414C8654DE}" destId="{8D6F10A7-253B-41F6-9A6B-C1BD3A774381}" srcOrd="1" destOrd="0" presId="urn:microsoft.com/office/officeart/2005/8/layout/orgChart1"/>
    <dgm:cxn modelId="{CB1EA5DB-B7A1-B04F-B170-6C2C432D86EE}" type="presParOf" srcId="{9F966A9E-2DB8-44AB-8EFE-26BB9B52D300}" destId="{F0620E56-9060-4A67-AC7D-48EFB1601804}" srcOrd="1" destOrd="0" presId="urn:microsoft.com/office/officeart/2005/8/layout/orgChart1"/>
    <dgm:cxn modelId="{43360F3A-D093-E94E-8125-00D7AA7C1170}" type="presParOf" srcId="{9F966A9E-2DB8-44AB-8EFE-26BB9B52D300}" destId="{15BC8409-4866-4059-B98B-60C8C80FDFE6}" srcOrd="2" destOrd="0" presId="urn:microsoft.com/office/officeart/2005/8/layout/orgChart1"/>
    <dgm:cxn modelId="{89A7C15D-EC1A-F64F-8DCC-B54CED598045}" type="presParOf" srcId="{6AD6020C-3319-4119-8B88-007407BA861A}" destId="{839282DE-4F88-4D7F-885F-7D3A23C33422}" srcOrd="2" destOrd="0" presId="urn:microsoft.com/office/officeart/2005/8/layout/orgChart1"/>
    <dgm:cxn modelId="{96339C7C-4266-0145-AB68-BE1267250E2A}" type="presParOf" srcId="{AE82AF02-CB17-5441-92B5-183EDEBA1D69}" destId="{BC7D284B-4F89-4B95-A1F2-046EE39C739D}" srcOrd="2" destOrd="0" presId="urn:microsoft.com/office/officeart/2005/8/layout/orgChart1"/>
    <dgm:cxn modelId="{B29ED7F5-F95D-1844-A35B-D4DFCB183063}" type="presParOf" srcId="{AE82AF02-CB17-5441-92B5-183EDEBA1D69}" destId="{B300C6AD-FAC1-4949-AA78-65F3A0F55C03}" srcOrd="3" destOrd="0" presId="urn:microsoft.com/office/officeart/2005/8/layout/orgChart1"/>
    <dgm:cxn modelId="{16DC5D33-0864-8B4F-B1BF-5A2B5992CAA4}" type="presParOf" srcId="{B300C6AD-FAC1-4949-AA78-65F3A0F55C03}" destId="{C90D8AB8-848B-4709-92DA-E017C777C42C}" srcOrd="0" destOrd="0" presId="urn:microsoft.com/office/officeart/2005/8/layout/orgChart1"/>
    <dgm:cxn modelId="{11E13B4B-FEB6-6442-BA18-26792DB114F1}" type="presParOf" srcId="{C90D8AB8-848B-4709-92DA-E017C777C42C}" destId="{A58548FA-19A7-43EE-8B08-FB23BC2E169B}" srcOrd="0" destOrd="0" presId="urn:microsoft.com/office/officeart/2005/8/layout/orgChart1"/>
    <dgm:cxn modelId="{554D7E90-5A18-2F46-9F1E-CA21E29F7833}" type="presParOf" srcId="{C90D8AB8-848B-4709-92DA-E017C777C42C}" destId="{108FDE61-3E17-4F1A-AD5A-1E1F48F07288}" srcOrd="1" destOrd="0" presId="urn:microsoft.com/office/officeart/2005/8/layout/orgChart1"/>
    <dgm:cxn modelId="{7833326C-4F8E-834D-B1C2-B5959E384E42}" type="presParOf" srcId="{B300C6AD-FAC1-4949-AA78-65F3A0F55C03}" destId="{12674426-6808-4808-9A48-C752A5EA4860}" srcOrd="1" destOrd="0" presId="urn:microsoft.com/office/officeart/2005/8/layout/orgChart1"/>
    <dgm:cxn modelId="{5462C5D6-8D55-6E45-AA16-CCADB961C311}" type="presParOf" srcId="{12674426-6808-4808-9A48-C752A5EA4860}" destId="{5E6089B5-E04E-4128-B1B0-B7FA3A423DF2}" srcOrd="0" destOrd="0" presId="urn:microsoft.com/office/officeart/2005/8/layout/orgChart1"/>
    <dgm:cxn modelId="{D3F776E3-9FA6-3A4A-8B27-C8EFAEAEE45A}" type="presParOf" srcId="{12674426-6808-4808-9A48-C752A5EA4860}" destId="{6B1DE6A0-8210-4A32-965B-0A729F2DBC48}" srcOrd="1" destOrd="0" presId="urn:microsoft.com/office/officeart/2005/8/layout/orgChart1"/>
    <dgm:cxn modelId="{46CD99BC-641A-9542-8E2D-40792DEB4DD6}" type="presParOf" srcId="{6B1DE6A0-8210-4A32-965B-0A729F2DBC48}" destId="{402BD12B-C39A-45AD-A518-91AD4CB24762}" srcOrd="0" destOrd="0" presId="urn:microsoft.com/office/officeart/2005/8/layout/orgChart1"/>
    <dgm:cxn modelId="{BA1BB756-13A1-1841-806D-6985C9BDC000}" type="presParOf" srcId="{402BD12B-C39A-45AD-A518-91AD4CB24762}" destId="{424DBD28-C59D-43FB-B822-43932BBAF374}" srcOrd="0" destOrd="0" presId="urn:microsoft.com/office/officeart/2005/8/layout/orgChart1"/>
    <dgm:cxn modelId="{B34B4DBF-6959-924E-ACB9-538C926B91A5}" type="presParOf" srcId="{402BD12B-C39A-45AD-A518-91AD4CB24762}" destId="{28F17A76-161E-4D4E-BD16-3D1BF0C97F3A}" srcOrd="1" destOrd="0" presId="urn:microsoft.com/office/officeart/2005/8/layout/orgChart1"/>
    <dgm:cxn modelId="{C24D6E24-9210-B84F-B06A-57CC30EB3092}" type="presParOf" srcId="{6B1DE6A0-8210-4A32-965B-0A729F2DBC48}" destId="{A09112A7-F85A-4619-8B01-D48662779809}" srcOrd="1" destOrd="0" presId="urn:microsoft.com/office/officeart/2005/8/layout/orgChart1"/>
    <dgm:cxn modelId="{E16349F3-7048-AA43-84D6-4E32669EC122}" type="presParOf" srcId="{6B1DE6A0-8210-4A32-965B-0A729F2DBC48}" destId="{A53854EC-4699-4892-A82F-65786778A4E6}" srcOrd="2" destOrd="0" presId="urn:microsoft.com/office/officeart/2005/8/layout/orgChart1"/>
    <dgm:cxn modelId="{15A8FA1E-8CE2-E44C-A4E1-1ADED0F0CE4A}" type="presParOf" srcId="{12674426-6808-4808-9A48-C752A5EA4860}" destId="{CF5259DF-FEBA-42E6-B518-8305E76915B7}" srcOrd="2" destOrd="0" presId="urn:microsoft.com/office/officeart/2005/8/layout/orgChart1"/>
    <dgm:cxn modelId="{B6C14FDE-B31B-B143-AFA4-096A29D77A9F}" type="presParOf" srcId="{12674426-6808-4808-9A48-C752A5EA4860}" destId="{EB1CC113-4863-40B8-BEF7-DD172539AFB8}" srcOrd="3" destOrd="0" presId="urn:microsoft.com/office/officeart/2005/8/layout/orgChart1"/>
    <dgm:cxn modelId="{52DB6D35-F7FB-EB47-9C1E-6AEE62624782}" type="presParOf" srcId="{EB1CC113-4863-40B8-BEF7-DD172539AFB8}" destId="{723981BF-E409-4D95-84D7-E3A13E4C1F99}" srcOrd="0" destOrd="0" presId="urn:microsoft.com/office/officeart/2005/8/layout/orgChart1"/>
    <dgm:cxn modelId="{6FAC8073-75B3-CE4B-9274-E8AC13DB60A2}" type="presParOf" srcId="{723981BF-E409-4D95-84D7-E3A13E4C1F99}" destId="{C0C65C8A-7AEB-49A2-80B3-D8F6512ABC98}" srcOrd="0" destOrd="0" presId="urn:microsoft.com/office/officeart/2005/8/layout/orgChart1"/>
    <dgm:cxn modelId="{F0144661-A489-DB48-8A7F-C5961EECE35E}" type="presParOf" srcId="{723981BF-E409-4D95-84D7-E3A13E4C1F99}" destId="{ABCD1C9D-86EF-4B9C-9A73-DF5BEF8A57AA}" srcOrd="1" destOrd="0" presId="urn:microsoft.com/office/officeart/2005/8/layout/orgChart1"/>
    <dgm:cxn modelId="{2D1C8CE8-973F-374B-868A-D278299CD1EC}" type="presParOf" srcId="{EB1CC113-4863-40B8-BEF7-DD172539AFB8}" destId="{54B5C4A1-126D-43F8-8E78-431FF6CDA5A7}" srcOrd="1" destOrd="0" presId="urn:microsoft.com/office/officeart/2005/8/layout/orgChart1"/>
    <dgm:cxn modelId="{D8E2AC83-D595-5945-9732-DC3DE4EEB3B2}" type="presParOf" srcId="{EB1CC113-4863-40B8-BEF7-DD172539AFB8}" destId="{E3662EF8-0B1E-4B89-9960-6C95D47671F9}" srcOrd="2" destOrd="0" presId="urn:microsoft.com/office/officeart/2005/8/layout/orgChart1"/>
    <dgm:cxn modelId="{E61F75E7-3172-3844-8250-A7242A5595A5}" type="presParOf" srcId="{B300C6AD-FAC1-4949-AA78-65F3A0F55C03}" destId="{83285181-B066-4380-86EF-45194158C58A}" srcOrd="2" destOrd="0" presId="urn:microsoft.com/office/officeart/2005/8/layout/orgChart1"/>
    <dgm:cxn modelId="{F38F652F-B90C-0A47-BDB8-6C5D48639E6B}" type="presParOf" srcId="{AE82AF02-CB17-5441-92B5-183EDEBA1D69}" destId="{B70D86C3-10B4-4063-B3DB-C6C6026BE79E}" srcOrd="4" destOrd="0" presId="urn:microsoft.com/office/officeart/2005/8/layout/orgChart1"/>
    <dgm:cxn modelId="{8A42A41F-24DA-4C4D-A59C-7F321F252EB4}" type="presParOf" srcId="{AE82AF02-CB17-5441-92B5-183EDEBA1D69}" destId="{CD53C244-F12B-47E8-8868-40E78E4A2BCE}" srcOrd="5" destOrd="0" presId="urn:microsoft.com/office/officeart/2005/8/layout/orgChart1"/>
    <dgm:cxn modelId="{1C946974-3490-B141-A71F-BE4C5EE64B7F}" type="presParOf" srcId="{CD53C244-F12B-47E8-8868-40E78E4A2BCE}" destId="{73B294F7-7BDD-4D78-A277-ED53F6618EF8}" srcOrd="0" destOrd="0" presId="urn:microsoft.com/office/officeart/2005/8/layout/orgChart1"/>
    <dgm:cxn modelId="{C2F8C954-833C-FE41-BBCB-042FFD8A5995}" type="presParOf" srcId="{73B294F7-7BDD-4D78-A277-ED53F6618EF8}" destId="{A9E6B525-EFC5-43E0-89BA-869D6A621F7A}" srcOrd="0" destOrd="0" presId="urn:microsoft.com/office/officeart/2005/8/layout/orgChart1"/>
    <dgm:cxn modelId="{D58CF03D-1984-0446-AC98-CFD3AEC152B9}" type="presParOf" srcId="{73B294F7-7BDD-4D78-A277-ED53F6618EF8}" destId="{425849B7-2A5A-4F37-B5FC-AB6A777774BF}" srcOrd="1" destOrd="0" presId="urn:microsoft.com/office/officeart/2005/8/layout/orgChart1"/>
    <dgm:cxn modelId="{7FF40245-4D3E-2845-A0D3-70FE698ED9D9}" type="presParOf" srcId="{CD53C244-F12B-47E8-8868-40E78E4A2BCE}" destId="{36FE1C02-9B98-44E7-A972-7A979ADCD331}" srcOrd="1" destOrd="0" presId="urn:microsoft.com/office/officeart/2005/8/layout/orgChart1"/>
    <dgm:cxn modelId="{E9E80A57-8048-C94C-9499-A7B2BB580122}" type="presParOf" srcId="{36FE1C02-9B98-44E7-A972-7A979ADCD331}" destId="{E451A83F-34B4-46EB-8E0B-D3F97D0B694B}" srcOrd="0" destOrd="0" presId="urn:microsoft.com/office/officeart/2005/8/layout/orgChart1"/>
    <dgm:cxn modelId="{34C07EAA-D7BE-7445-B4E0-581C1F63F3C1}" type="presParOf" srcId="{36FE1C02-9B98-44E7-A972-7A979ADCD331}" destId="{2674BFE1-BCB8-4833-A6AA-CCB9202D1473}" srcOrd="1" destOrd="0" presId="urn:microsoft.com/office/officeart/2005/8/layout/orgChart1"/>
    <dgm:cxn modelId="{9B3BCE1B-183F-F84E-ABB1-3E4E10910F5D}" type="presParOf" srcId="{2674BFE1-BCB8-4833-A6AA-CCB9202D1473}" destId="{70A890C1-C5C2-40EB-84F3-A1B4EC11CC2E}" srcOrd="0" destOrd="0" presId="urn:microsoft.com/office/officeart/2005/8/layout/orgChart1"/>
    <dgm:cxn modelId="{7FF97044-6D3E-B641-A549-BCFB6EF2508D}" type="presParOf" srcId="{70A890C1-C5C2-40EB-84F3-A1B4EC11CC2E}" destId="{2A0187ED-968D-4D5B-9A6C-513E020D603C}" srcOrd="0" destOrd="0" presId="urn:microsoft.com/office/officeart/2005/8/layout/orgChart1"/>
    <dgm:cxn modelId="{1E46D3DF-ECFE-E446-8376-EB51AFAA3BE0}" type="presParOf" srcId="{70A890C1-C5C2-40EB-84F3-A1B4EC11CC2E}" destId="{419A6DC9-3630-4462-A8C8-42AF5A7CD3B7}" srcOrd="1" destOrd="0" presId="urn:microsoft.com/office/officeart/2005/8/layout/orgChart1"/>
    <dgm:cxn modelId="{7453A801-D6CA-CA41-9429-E9B4BAC12238}" type="presParOf" srcId="{2674BFE1-BCB8-4833-A6AA-CCB9202D1473}" destId="{F5AD21B2-E022-4434-BF50-084CC74F38FA}" srcOrd="1" destOrd="0" presId="urn:microsoft.com/office/officeart/2005/8/layout/orgChart1"/>
    <dgm:cxn modelId="{47BEAB8F-5141-8741-92ED-88A41A651680}" type="presParOf" srcId="{2674BFE1-BCB8-4833-A6AA-CCB9202D1473}" destId="{43315579-0754-45D1-A1BA-3D5DDF3B7AC8}" srcOrd="2" destOrd="0" presId="urn:microsoft.com/office/officeart/2005/8/layout/orgChart1"/>
    <dgm:cxn modelId="{394CB96D-017A-1E43-A690-0A9E91608A1F}" type="presParOf" srcId="{36FE1C02-9B98-44E7-A972-7A979ADCD331}" destId="{F42BDCAE-C3D7-41D7-A54E-1E3A45ABBC67}" srcOrd="2" destOrd="0" presId="urn:microsoft.com/office/officeart/2005/8/layout/orgChart1"/>
    <dgm:cxn modelId="{AE834ABA-B3FD-1C4D-92D0-F2AF81E16A1B}" type="presParOf" srcId="{36FE1C02-9B98-44E7-A972-7A979ADCD331}" destId="{392B6140-8FF8-4847-890E-4F8F21A695A4}" srcOrd="3" destOrd="0" presId="urn:microsoft.com/office/officeart/2005/8/layout/orgChart1"/>
    <dgm:cxn modelId="{E05753BD-5748-2B4B-8D24-2989F57CEF25}" type="presParOf" srcId="{392B6140-8FF8-4847-890E-4F8F21A695A4}" destId="{60572492-0787-463F-9AD2-927EBBEA3A55}" srcOrd="0" destOrd="0" presId="urn:microsoft.com/office/officeart/2005/8/layout/orgChart1"/>
    <dgm:cxn modelId="{2CF09327-DC68-0341-8B19-736928F71B56}" type="presParOf" srcId="{60572492-0787-463F-9AD2-927EBBEA3A55}" destId="{CA14BF78-182F-489C-89D9-159C25FA1840}" srcOrd="0" destOrd="0" presId="urn:microsoft.com/office/officeart/2005/8/layout/orgChart1"/>
    <dgm:cxn modelId="{17EB0E5D-8125-F44C-932B-74FAB46FA760}" type="presParOf" srcId="{60572492-0787-463F-9AD2-927EBBEA3A55}" destId="{697E353C-F67D-4285-8906-1179FA8C3613}" srcOrd="1" destOrd="0" presId="urn:microsoft.com/office/officeart/2005/8/layout/orgChart1"/>
    <dgm:cxn modelId="{31D1EE96-098F-1648-8E6C-5595C43127E9}" type="presParOf" srcId="{392B6140-8FF8-4847-890E-4F8F21A695A4}" destId="{BE690FEE-A6D9-47B8-AC29-74BA8C04E474}" srcOrd="1" destOrd="0" presId="urn:microsoft.com/office/officeart/2005/8/layout/orgChart1"/>
    <dgm:cxn modelId="{9198EE1C-99FC-294C-91E9-190376B66A1B}" type="presParOf" srcId="{392B6140-8FF8-4847-890E-4F8F21A695A4}" destId="{E85B7FA6-E532-4420-B4F4-1B50DB987A1A}" srcOrd="2" destOrd="0" presId="urn:microsoft.com/office/officeart/2005/8/layout/orgChart1"/>
    <dgm:cxn modelId="{A467CF0A-2CE1-9F47-8E90-7870A3BC9B84}" type="presParOf" srcId="{CD53C244-F12B-47E8-8868-40E78E4A2BCE}" destId="{F424C400-A373-4464-98BD-208D82F9FA14}" srcOrd="2" destOrd="0" presId="urn:microsoft.com/office/officeart/2005/8/layout/orgChart1"/>
    <dgm:cxn modelId="{38E2DCBB-9AA9-6F49-BBA0-F86AA5EF54DD}" type="presParOf" srcId="{0F6B563D-9B68-8A42-8A03-DBF076B41FC3}" destId="{1DA43254-CA1F-B846-9875-E24F571EC232}" srcOrd="2" destOrd="0" presId="urn:microsoft.com/office/officeart/2005/8/layout/orgChart1"/>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2BDCAE-C3D7-41D7-A54E-1E3A45ABBC67}">
      <dsp:nvSpPr>
        <dsp:cNvPr id="0" name=""/>
        <dsp:cNvSpPr/>
      </dsp:nvSpPr>
      <dsp:spPr>
        <a:xfrm>
          <a:off x="3508914" y="2628400"/>
          <a:ext cx="205287" cy="1601244"/>
        </a:xfrm>
        <a:custGeom>
          <a:avLst/>
          <a:gdLst/>
          <a:ahLst/>
          <a:cxnLst/>
          <a:rect l="0" t="0" r="0" b="0"/>
          <a:pathLst>
            <a:path>
              <a:moveTo>
                <a:pt x="0" y="0"/>
              </a:moveTo>
              <a:lnTo>
                <a:pt x="0" y="1601244"/>
              </a:lnTo>
              <a:lnTo>
                <a:pt x="205287" y="160124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51A83F-34B4-46EB-8E0B-D3F97D0B694B}">
      <dsp:nvSpPr>
        <dsp:cNvPr id="0" name=""/>
        <dsp:cNvSpPr/>
      </dsp:nvSpPr>
      <dsp:spPr>
        <a:xfrm>
          <a:off x="3508914" y="2628400"/>
          <a:ext cx="205287" cy="629549"/>
        </a:xfrm>
        <a:custGeom>
          <a:avLst/>
          <a:gdLst/>
          <a:ahLst/>
          <a:cxnLst/>
          <a:rect l="0" t="0" r="0" b="0"/>
          <a:pathLst>
            <a:path>
              <a:moveTo>
                <a:pt x="0" y="0"/>
              </a:moveTo>
              <a:lnTo>
                <a:pt x="0" y="629549"/>
              </a:lnTo>
              <a:lnTo>
                <a:pt x="205287" y="629549"/>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0D86C3-10B4-4063-B3DB-C6C6026BE79E}">
      <dsp:nvSpPr>
        <dsp:cNvPr id="0" name=""/>
        <dsp:cNvSpPr/>
      </dsp:nvSpPr>
      <dsp:spPr>
        <a:xfrm>
          <a:off x="2400360" y="1656704"/>
          <a:ext cx="1655988" cy="287402"/>
        </a:xfrm>
        <a:custGeom>
          <a:avLst/>
          <a:gdLst/>
          <a:ahLst/>
          <a:cxnLst/>
          <a:rect l="0" t="0" r="0" b="0"/>
          <a:pathLst>
            <a:path>
              <a:moveTo>
                <a:pt x="0" y="0"/>
              </a:moveTo>
              <a:lnTo>
                <a:pt x="0" y="143701"/>
              </a:lnTo>
              <a:lnTo>
                <a:pt x="1655988" y="143701"/>
              </a:lnTo>
              <a:lnTo>
                <a:pt x="1655988" y="287402"/>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5259DF-FEBA-42E6-B518-8305E76915B7}">
      <dsp:nvSpPr>
        <dsp:cNvPr id="0" name=""/>
        <dsp:cNvSpPr/>
      </dsp:nvSpPr>
      <dsp:spPr>
        <a:xfrm>
          <a:off x="1852926" y="2628400"/>
          <a:ext cx="205287" cy="1601244"/>
        </a:xfrm>
        <a:custGeom>
          <a:avLst/>
          <a:gdLst/>
          <a:ahLst/>
          <a:cxnLst/>
          <a:rect l="0" t="0" r="0" b="0"/>
          <a:pathLst>
            <a:path>
              <a:moveTo>
                <a:pt x="0" y="0"/>
              </a:moveTo>
              <a:lnTo>
                <a:pt x="0" y="1601244"/>
              </a:lnTo>
              <a:lnTo>
                <a:pt x="205287" y="160124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6089B5-E04E-4128-B1B0-B7FA3A423DF2}">
      <dsp:nvSpPr>
        <dsp:cNvPr id="0" name=""/>
        <dsp:cNvSpPr/>
      </dsp:nvSpPr>
      <dsp:spPr>
        <a:xfrm>
          <a:off x="1852926" y="2628400"/>
          <a:ext cx="205287" cy="629549"/>
        </a:xfrm>
        <a:custGeom>
          <a:avLst/>
          <a:gdLst/>
          <a:ahLst/>
          <a:cxnLst/>
          <a:rect l="0" t="0" r="0" b="0"/>
          <a:pathLst>
            <a:path>
              <a:moveTo>
                <a:pt x="0" y="0"/>
              </a:moveTo>
              <a:lnTo>
                <a:pt x="0" y="629549"/>
              </a:lnTo>
              <a:lnTo>
                <a:pt x="205287" y="629549"/>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D284B-4F89-4B95-A1F2-046EE39C739D}">
      <dsp:nvSpPr>
        <dsp:cNvPr id="0" name=""/>
        <dsp:cNvSpPr/>
      </dsp:nvSpPr>
      <dsp:spPr>
        <a:xfrm>
          <a:off x="2354640" y="1656704"/>
          <a:ext cx="91440" cy="287402"/>
        </a:xfrm>
        <a:custGeom>
          <a:avLst/>
          <a:gdLst/>
          <a:ahLst/>
          <a:cxnLst/>
          <a:rect l="0" t="0" r="0" b="0"/>
          <a:pathLst>
            <a:path>
              <a:moveTo>
                <a:pt x="45720" y="0"/>
              </a:moveTo>
              <a:lnTo>
                <a:pt x="45720" y="287402"/>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A6448-8A4D-42CC-BE51-2494199295E1}">
      <dsp:nvSpPr>
        <dsp:cNvPr id="0" name=""/>
        <dsp:cNvSpPr/>
      </dsp:nvSpPr>
      <dsp:spPr>
        <a:xfrm>
          <a:off x="196938" y="2628400"/>
          <a:ext cx="205287" cy="1601244"/>
        </a:xfrm>
        <a:custGeom>
          <a:avLst/>
          <a:gdLst/>
          <a:ahLst/>
          <a:cxnLst/>
          <a:rect l="0" t="0" r="0" b="0"/>
          <a:pathLst>
            <a:path>
              <a:moveTo>
                <a:pt x="0" y="0"/>
              </a:moveTo>
              <a:lnTo>
                <a:pt x="0" y="1601244"/>
              </a:lnTo>
              <a:lnTo>
                <a:pt x="205287" y="160124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E262D2-1151-49FE-8976-5029156A8414}">
      <dsp:nvSpPr>
        <dsp:cNvPr id="0" name=""/>
        <dsp:cNvSpPr/>
      </dsp:nvSpPr>
      <dsp:spPr>
        <a:xfrm>
          <a:off x="196938" y="2628400"/>
          <a:ext cx="205287" cy="629549"/>
        </a:xfrm>
        <a:custGeom>
          <a:avLst/>
          <a:gdLst/>
          <a:ahLst/>
          <a:cxnLst/>
          <a:rect l="0" t="0" r="0" b="0"/>
          <a:pathLst>
            <a:path>
              <a:moveTo>
                <a:pt x="0" y="0"/>
              </a:moveTo>
              <a:lnTo>
                <a:pt x="0" y="629549"/>
              </a:lnTo>
              <a:lnTo>
                <a:pt x="205287" y="629549"/>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48505C-3ED8-4B51-B13A-F240F3E40C0E}">
      <dsp:nvSpPr>
        <dsp:cNvPr id="0" name=""/>
        <dsp:cNvSpPr/>
      </dsp:nvSpPr>
      <dsp:spPr>
        <a:xfrm>
          <a:off x="744372" y="1656704"/>
          <a:ext cx="1655988" cy="287402"/>
        </a:xfrm>
        <a:custGeom>
          <a:avLst/>
          <a:gdLst/>
          <a:ahLst/>
          <a:cxnLst/>
          <a:rect l="0" t="0" r="0" b="0"/>
          <a:pathLst>
            <a:path>
              <a:moveTo>
                <a:pt x="1655988" y="0"/>
              </a:moveTo>
              <a:lnTo>
                <a:pt x="1655988" y="143701"/>
              </a:lnTo>
              <a:lnTo>
                <a:pt x="0" y="143701"/>
              </a:lnTo>
              <a:lnTo>
                <a:pt x="0" y="287402"/>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C9243F-BA87-4E69-9C9E-00CF8889747F}">
      <dsp:nvSpPr>
        <dsp:cNvPr id="0" name=""/>
        <dsp:cNvSpPr/>
      </dsp:nvSpPr>
      <dsp:spPr>
        <a:xfrm>
          <a:off x="2354640" y="685009"/>
          <a:ext cx="91440" cy="287402"/>
        </a:xfrm>
        <a:custGeom>
          <a:avLst/>
          <a:gdLst/>
          <a:ahLst/>
          <a:cxnLst/>
          <a:rect l="0" t="0" r="0" b="0"/>
          <a:pathLst>
            <a:path>
              <a:moveTo>
                <a:pt x="45720" y="0"/>
              </a:moveTo>
              <a:lnTo>
                <a:pt x="45720" y="28740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B35A52-BDD6-4A12-B905-ACF94299D425}">
      <dsp:nvSpPr>
        <dsp:cNvPr id="0" name=""/>
        <dsp:cNvSpPr/>
      </dsp:nvSpPr>
      <dsp:spPr>
        <a:xfrm>
          <a:off x="1716067" y="716"/>
          <a:ext cx="1368585" cy="684292"/>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12065" rIns="36000" bIns="12065" numCol="1" spcCol="1270" anchor="ctr" anchorCtr="0">
          <a:noAutofit/>
        </a:bodyPr>
        <a:lstStyle/>
        <a:p>
          <a:pPr lvl="0" algn="ctr" defTabSz="844550">
            <a:lnSpc>
              <a:spcPct val="90000"/>
            </a:lnSpc>
            <a:spcBef>
              <a:spcPct val="0"/>
            </a:spcBef>
            <a:spcAft>
              <a:spcPct val="35000"/>
            </a:spcAft>
          </a:pPr>
          <a:r>
            <a:rPr lang="en-GB" sz="1900" kern="1200" cap="small" baseline="0" dirty="0" err="1" smtClean="0">
              <a:latin typeface="Arial Narrow" pitchFamily="34" charset="0"/>
            </a:rPr>
            <a:t>BladeRunner</a:t>
          </a:r>
          <a:endParaRPr lang="en-GB" sz="1900" kern="1200" cap="small" baseline="0" dirty="0">
            <a:latin typeface="Arial Narrow" pitchFamily="34" charset="0"/>
          </a:endParaRPr>
        </a:p>
      </dsp:txBody>
      <dsp:txXfrm>
        <a:off x="1716067" y="716"/>
        <a:ext cx="1368585" cy="684292"/>
      </dsp:txXfrm>
    </dsp:sp>
    <dsp:sp modelId="{CFD70F8B-118B-436F-B84F-5071F7D9CF06}">
      <dsp:nvSpPr>
        <dsp:cNvPr id="0" name=""/>
        <dsp:cNvSpPr/>
      </dsp:nvSpPr>
      <dsp:spPr>
        <a:xfrm>
          <a:off x="1716067" y="972412"/>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12065" rIns="36000"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App 1</a:t>
          </a:r>
          <a:endParaRPr lang="en-GB" sz="1900" kern="1200" cap="small" baseline="0" dirty="0">
            <a:latin typeface="Arial Narrow" pitchFamily="34" charset="0"/>
          </a:endParaRPr>
        </a:p>
      </dsp:txBody>
      <dsp:txXfrm>
        <a:off x="1716067" y="972412"/>
        <a:ext cx="1368585" cy="684292"/>
      </dsp:txXfrm>
    </dsp:sp>
    <dsp:sp modelId="{9B154B0F-9996-4119-953F-795C344D6977}">
      <dsp:nvSpPr>
        <dsp:cNvPr id="0" name=""/>
        <dsp:cNvSpPr/>
      </dsp:nvSpPr>
      <dsp:spPr>
        <a:xfrm>
          <a:off x="60079" y="1944107"/>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err="1" smtClean="0">
              <a:latin typeface="Arial Narrow" pitchFamily="34" charset="0"/>
            </a:rPr>
            <a:t>BladeSet</a:t>
          </a:r>
          <a:r>
            <a:rPr lang="en-GB" sz="1900" kern="1200" cap="small" baseline="0" dirty="0" smtClean="0">
              <a:latin typeface="Arial Narrow" pitchFamily="34" charset="0"/>
            </a:rPr>
            <a:t> A</a:t>
          </a:r>
          <a:endParaRPr lang="en-GB" sz="1900" kern="1200" cap="small" baseline="0" dirty="0">
            <a:latin typeface="Arial Narrow" pitchFamily="34" charset="0"/>
          </a:endParaRPr>
        </a:p>
      </dsp:txBody>
      <dsp:txXfrm>
        <a:off x="60079" y="1944107"/>
        <a:ext cx="1368585" cy="684292"/>
      </dsp:txXfrm>
    </dsp:sp>
    <dsp:sp modelId="{55B41A94-535A-4CCA-8C37-930A6D14538D}">
      <dsp:nvSpPr>
        <dsp:cNvPr id="0" name=""/>
        <dsp:cNvSpPr/>
      </dsp:nvSpPr>
      <dsp:spPr>
        <a:xfrm>
          <a:off x="402225" y="2915803"/>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Blade 1</a:t>
          </a:r>
          <a:endParaRPr lang="en-GB" sz="1900" kern="1200" cap="small" baseline="0" dirty="0">
            <a:latin typeface="Arial Narrow" pitchFamily="34" charset="0"/>
          </a:endParaRPr>
        </a:p>
      </dsp:txBody>
      <dsp:txXfrm>
        <a:off x="402225" y="2915803"/>
        <a:ext cx="1368585" cy="684292"/>
      </dsp:txXfrm>
    </dsp:sp>
    <dsp:sp modelId="{7DAEAE78-4492-4231-9F99-0603BE1FC891}">
      <dsp:nvSpPr>
        <dsp:cNvPr id="0" name=""/>
        <dsp:cNvSpPr/>
      </dsp:nvSpPr>
      <dsp:spPr>
        <a:xfrm>
          <a:off x="402225" y="3887498"/>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Blade 2</a:t>
          </a:r>
          <a:endParaRPr lang="en-GB" sz="1900" kern="1200" cap="small" baseline="0" dirty="0">
            <a:latin typeface="Arial Narrow" pitchFamily="34" charset="0"/>
          </a:endParaRPr>
        </a:p>
      </dsp:txBody>
      <dsp:txXfrm>
        <a:off x="402225" y="3887498"/>
        <a:ext cx="1368585" cy="684292"/>
      </dsp:txXfrm>
    </dsp:sp>
    <dsp:sp modelId="{A58548FA-19A7-43EE-8B08-FB23BC2E169B}">
      <dsp:nvSpPr>
        <dsp:cNvPr id="0" name=""/>
        <dsp:cNvSpPr/>
      </dsp:nvSpPr>
      <dsp:spPr>
        <a:xfrm>
          <a:off x="1716067" y="1944107"/>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err="1" smtClean="0">
              <a:latin typeface="Arial Narrow" pitchFamily="34" charset="0"/>
            </a:rPr>
            <a:t>BladeSet</a:t>
          </a:r>
          <a:r>
            <a:rPr lang="en-GB" sz="1900" kern="1200" cap="small" baseline="0" dirty="0" smtClean="0">
              <a:latin typeface="Arial Narrow" pitchFamily="34" charset="0"/>
            </a:rPr>
            <a:t> B</a:t>
          </a:r>
          <a:endParaRPr lang="en-GB" sz="1900" kern="1200" cap="small" baseline="0" dirty="0">
            <a:latin typeface="Arial Narrow" pitchFamily="34" charset="0"/>
          </a:endParaRPr>
        </a:p>
      </dsp:txBody>
      <dsp:txXfrm>
        <a:off x="1716067" y="1944107"/>
        <a:ext cx="1368585" cy="684292"/>
      </dsp:txXfrm>
    </dsp:sp>
    <dsp:sp modelId="{424DBD28-C59D-43FB-B822-43932BBAF374}">
      <dsp:nvSpPr>
        <dsp:cNvPr id="0" name=""/>
        <dsp:cNvSpPr/>
      </dsp:nvSpPr>
      <dsp:spPr>
        <a:xfrm>
          <a:off x="2058214" y="2915803"/>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Blade 3</a:t>
          </a:r>
          <a:endParaRPr lang="en-GB" sz="1900" kern="1200" cap="small" baseline="0" dirty="0">
            <a:latin typeface="Arial Narrow" pitchFamily="34" charset="0"/>
          </a:endParaRPr>
        </a:p>
      </dsp:txBody>
      <dsp:txXfrm>
        <a:off x="2058214" y="2915803"/>
        <a:ext cx="1368585" cy="684292"/>
      </dsp:txXfrm>
    </dsp:sp>
    <dsp:sp modelId="{C0C65C8A-7AEB-49A2-80B3-D8F6512ABC98}">
      <dsp:nvSpPr>
        <dsp:cNvPr id="0" name=""/>
        <dsp:cNvSpPr/>
      </dsp:nvSpPr>
      <dsp:spPr>
        <a:xfrm>
          <a:off x="2058214" y="3887498"/>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Blade 4</a:t>
          </a:r>
          <a:endParaRPr lang="en-GB" sz="1900" kern="1200" cap="small" baseline="0" dirty="0">
            <a:latin typeface="Arial Narrow" pitchFamily="34" charset="0"/>
          </a:endParaRPr>
        </a:p>
      </dsp:txBody>
      <dsp:txXfrm>
        <a:off x="2058214" y="3887498"/>
        <a:ext cx="1368585" cy="684292"/>
      </dsp:txXfrm>
    </dsp:sp>
    <dsp:sp modelId="{A9E6B525-EFC5-43E0-89BA-869D6A621F7A}">
      <dsp:nvSpPr>
        <dsp:cNvPr id="0" name=""/>
        <dsp:cNvSpPr/>
      </dsp:nvSpPr>
      <dsp:spPr>
        <a:xfrm>
          <a:off x="3372055" y="1944107"/>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Aspects</a:t>
          </a:r>
          <a:endParaRPr lang="en-GB" sz="1900" kern="1200" cap="small" baseline="0" dirty="0">
            <a:latin typeface="Arial Narrow" pitchFamily="34" charset="0"/>
          </a:endParaRPr>
        </a:p>
      </dsp:txBody>
      <dsp:txXfrm>
        <a:off x="3372055" y="1944107"/>
        <a:ext cx="1368585" cy="684292"/>
      </dsp:txXfrm>
    </dsp:sp>
    <dsp:sp modelId="{2A0187ED-968D-4D5B-9A6C-513E020D603C}">
      <dsp:nvSpPr>
        <dsp:cNvPr id="0" name=""/>
        <dsp:cNvSpPr/>
      </dsp:nvSpPr>
      <dsp:spPr>
        <a:xfrm>
          <a:off x="3714202" y="2915803"/>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Mobile</a:t>
          </a:r>
          <a:endParaRPr lang="en-GB" sz="1900" kern="1200" cap="small" baseline="0" dirty="0">
            <a:latin typeface="Arial Narrow" pitchFamily="34" charset="0"/>
          </a:endParaRPr>
        </a:p>
      </dsp:txBody>
      <dsp:txXfrm>
        <a:off x="3714202" y="2915803"/>
        <a:ext cx="1368585" cy="684292"/>
      </dsp:txXfrm>
    </dsp:sp>
    <dsp:sp modelId="{CA14BF78-182F-489C-89D9-159C25FA1840}">
      <dsp:nvSpPr>
        <dsp:cNvPr id="0" name=""/>
        <dsp:cNvSpPr/>
      </dsp:nvSpPr>
      <dsp:spPr>
        <a:xfrm>
          <a:off x="3714202" y="3887498"/>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Desktop</a:t>
          </a:r>
          <a:endParaRPr lang="en-GB" sz="1900" kern="1200" cap="small" baseline="0" dirty="0">
            <a:latin typeface="Arial Narrow" pitchFamily="34" charset="0"/>
          </a:endParaRPr>
        </a:p>
      </dsp:txBody>
      <dsp:txXfrm>
        <a:off x="3714202" y="3887498"/>
        <a:ext cx="1368585" cy="684292"/>
      </dsp:txXfrm>
    </dsp:sp>
    <dsp:sp modelId="{5A0FD402-E795-4B88-A957-48D3F00E64DD}">
      <dsp:nvSpPr>
        <dsp:cNvPr id="0" name=""/>
        <dsp:cNvSpPr/>
      </dsp:nvSpPr>
      <dsp:spPr>
        <a:xfrm>
          <a:off x="3372055" y="716"/>
          <a:ext cx="1368585" cy="684292"/>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12065" rIns="36000" bIns="12065" numCol="1" spcCol="1270" anchor="ctr" anchorCtr="0">
          <a:noAutofit/>
        </a:bodyPr>
        <a:lstStyle/>
        <a:p>
          <a:pPr lvl="0" algn="ctr" defTabSz="844550">
            <a:lnSpc>
              <a:spcPct val="90000"/>
            </a:lnSpc>
            <a:spcBef>
              <a:spcPct val="0"/>
            </a:spcBef>
            <a:spcAft>
              <a:spcPct val="35000"/>
            </a:spcAft>
          </a:pPr>
          <a:r>
            <a:rPr lang="en-GB" sz="1900" kern="1200" cap="small" baseline="0" dirty="0" smtClean="0">
              <a:latin typeface="Arial Narrow" pitchFamily="34" charset="0"/>
            </a:rPr>
            <a:t>Libraries</a:t>
          </a:r>
          <a:endParaRPr lang="en-GB" sz="1900" kern="1200" cap="small" baseline="0" dirty="0">
            <a:latin typeface="Arial Narrow" pitchFamily="34" charset="0"/>
          </a:endParaRPr>
        </a:p>
      </dsp:txBody>
      <dsp:txXfrm>
        <a:off x="3372055" y="716"/>
        <a:ext cx="1368585" cy="684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2BDCAE-C3D7-41D7-A54E-1E3A45ABBC67}">
      <dsp:nvSpPr>
        <dsp:cNvPr id="0" name=""/>
        <dsp:cNvSpPr/>
      </dsp:nvSpPr>
      <dsp:spPr>
        <a:xfrm>
          <a:off x="806318" y="634096"/>
          <a:ext cx="91440" cy="395311"/>
        </a:xfrm>
        <a:custGeom>
          <a:avLst/>
          <a:gdLst/>
          <a:ahLst/>
          <a:cxnLst/>
          <a:rect l="0" t="0" r="0" b="0"/>
          <a:pathLst>
            <a:path>
              <a:moveTo>
                <a:pt x="45720" y="0"/>
              </a:moveTo>
              <a:lnTo>
                <a:pt x="45720" y="395311"/>
              </a:lnTo>
              <a:lnTo>
                <a:pt x="96400" y="39531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51A83F-34B4-46EB-8E0B-D3F97D0B694B}">
      <dsp:nvSpPr>
        <dsp:cNvPr id="0" name=""/>
        <dsp:cNvSpPr/>
      </dsp:nvSpPr>
      <dsp:spPr>
        <a:xfrm>
          <a:off x="806318" y="634096"/>
          <a:ext cx="91440" cy="155421"/>
        </a:xfrm>
        <a:custGeom>
          <a:avLst/>
          <a:gdLst/>
          <a:ahLst/>
          <a:cxnLst/>
          <a:rect l="0" t="0" r="0" b="0"/>
          <a:pathLst>
            <a:path>
              <a:moveTo>
                <a:pt x="45720" y="0"/>
              </a:moveTo>
              <a:lnTo>
                <a:pt x="45720" y="155421"/>
              </a:lnTo>
              <a:lnTo>
                <a:pt x="96400" y="15542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0D86C3-10B4-4063-B3DB-C6C6026BE79E}">
      <dsp:nvSpPr>
        <dsp:cNvPr id="0" name=""/>
        <dsp:cNvSpPr/>
      </dsp:nvSpPr>
      <dsp:spPr>
        <a:xfrm>
          <a:off x="578361" y="339080"/>
          <a:ext cx="408826" cy="91440"/>
        </a:xfrm>
        <a:custGeom>
          <a:avLst/>
          <a:gdLst/>
          <a:ahLst/>
          <a:cxnLst/>
          <a:rect l="0" t="0" r="0" b="0"/>
          <a:pathLst>
            <a:path>
              <a:moveTo>
                <a:pt x="0" y="45720"/>
              </a:moveTo>
              <a:lnTo>
                <a:pt x="0" y="90603"/>
              </a:lnTo>
              <a:lnTo>
                <a:pt x="408826" y="90603"/>
              </a:lnTo>
              <a:lnTo>
                <a:pt x="408826" y="12607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5259DF-FEBA-42E6-B518-8305E76915B7}">
      <dsp:nvSpPr>
        <dsp:cNvPr id="0" name=""/>
        <dsp:cNvSpPr/>
      </dsp:nvSpPr>
      <dsp:spPr>
        <a:xfrm>
          <a:off x="397492" y="634096"/>
          <a:ext cx="91440" cy="395311"/>
        </a:xfrm>
        <a:custGeom>
          <a:avLst/>
          <a:gdLst/>
          <a:ahLst/>
          <a:cxnLst/>
          <a:rect l="0" t="0" r="0" b="0"/>
          <a:pathLst>
            <a:path>
              <a:moveTo>
                <a:pt x="45720" y="0"/>
              </a:moveTo>
              <a:lnTo>
                <a:pt x="45720" y="395311"/>
              </a:lnTo>
              <a:lnTo>
                <a:pt x="96400" y="39531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6089B5-E04E-4128-B1B0-B7FA3A423DF2}">
      <dsp:nvSpPr>
        <dsp:cNvPr id="0" name=""/>
        <dsp:cNvSpPr/>
      </dsp:nvSpPr>
      <dsp:spPr>
        <a:xfrm>
          <a:off x="397492" y="634096"/>
          <a:ext cx="91440" cy="155421"/>
        </a:xfrm>
        <a:custGeom>
          <a:avLst/>
          <a:gdLst/>
          <a:ahLst/>
          <a:cxnLst/>
          <a:rect l="0" t="0" r="0" b="0"/>
          <a:pathLst>
            <a:path>
              <a:moveTo>
                <a:pt x="45720" y="0"/>
              </a:moveTo>
              <a:lnTo>
                <a:pt x="45720" y="155421"/>
              </a:lnTo>
              <a:lnTo>
                <a:pt x="96400" y="15542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D284B-4F89-4B95-A1F2-046EE39C739D}">
      <dsp:nvSpPr>
        <dsp:cNvPr id="0" name=""/>
        <dsp:cNvSpPr/>
      </dsp:nvSpPr>
      <dsp:spPr>
        <a:xfrm>
          <a:off x="532641" y="339080"/>
          <a:ext cx="91440" cy="91440"/>
        </a:xfrm>
        <a:custGeom>
          <a:avLst/>
          <a:gdLst/>
          <a:ahLst/>
          <a:cxnLst/>
          <a:rect l="0" t="0" r="0" b="0"/>
          <a:pathLst>
            <a:path>
              <a:moveTo>
                <a:pt x="45720" y="45720"/>
              </a:moveTo>
              <a:lnTo>
                <a:pt x="45720" y="12607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A6448-8A4D-42CC-BE51-2494199295E1}">
      <dsp:nvSpPr>
        <dsp:cNvPr id="0" name=""/>
        <dsp:cNvSpPr/>
      </dsp:nvSpPr>
      <dsp:spPr>
        <a:xfrm>
          <a:off x="-11334" y="634096"/>
          <a:ext cx="91440" cy="395311"/>
        </a:xfrm>
        <a:custGeom>
          <a:avLst/>
          <a:gdLst/>
          <a:ahLst/>
          <a:cxnLst/>
          <a:rect l="0" t="0" r="0" b="0"/>
          <a:pathLst>
            <a:path>
              <a:moveTo>
                <a:pt x="45720" y="0"/>
              </a:moveTo>
              <a:lnTo>
                <a:pt x="45720" y="395311"/>
              </a:lnTo>
              <a:lnTo>
                <a:pt x="96400" y="39531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E262D2-1151-49FE-8976-5029156A8414}">
      <dsp:nvSpPr>
        <dsp:cNvPr id="0" name=""/>
        <dsp:cNvSpPr/>
      </dsp:nvSpPr>
      <dsp:spPr>
        <a:xfrm>
          <a:off x="-11334" y="634096"/>
          <a:ext cx="91440" cy="155421"/>
        </a:xfrm>
        <a:custGeom>
          <a:avLst/>
          <a:gdLst/>
          <a:ahLst/>
          <a:cxnLst/>
          <a:rect l="0" t="0" r="0" b="0"/>
          <a:pathLst>
            <a:path>
              <a:moveTo>
                <a:pt x="45720" y="0"/>
              </a:moveTo>
              <a:lnTo>
                <a:pt x="45720" y="155421"/>
              </a:lnTo>
              <a:lnTo>
                <a:pt x="96400" y="155421"/>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48505C-3ED8-4B51-B13A-F240F3E40C0E}">
      <dsp:nvSpPr>
        <dsp:cNvPr id="0" name=""/>
        <dsp:cNvSpPr/>
      </dsp:nvSpPr>
      <dsp:spPr>
        <a:xfrm>
          <a:off x="169534" y="339080"/>
          <a:ext cx="408826" cy="91440"/>
        </a:xfrm>
        <a:custGeom>
          <a:avLst/>
          <a:gdLst/>
          <a:ahLst/>
          <a:cxnLst/>
          <a:rect l="0" t="0" r="0" b="0"/>
          <a:pathLst>
            <a:path>
              <a:moveTo>
                <a:pt x="408826" y="45720"/>
              </a:moveTo>
              <a:lnTo>
                <a:pt x="408826" y="90603"/>
              </a:lnTo>
              <a:lnTo>
                <a:pt x="0" y="90603"/>
              </a:lnTo>
              <a:lnTo>
                <a:pt x="0" y="12607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D41256-90A5-A54D-A123-0764B7D49501}">
      <dsp:nvSpPr>
        <dsp:cNvPr id="0" name=""/>
        <dsp:cNvSpPr/>
      </dsp:nvSpPr>
      <dsp:spPr>
        <a:xfrm>
          <a:off x="409424" y="215863"/>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175" rIns="36000"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Application </a:t>
          </a:r>
          <a:endParaRPr lang="en-GB" sz="500" kern="1200" cap="small" baseline="0" dirty="0">
            <a:latin typeface="Arial Narrow" pitchFamily="34" charset="0"/>
          </a:endParaRPr>
        </a:p>
      </dsp:txBody>
      <dsp:txXfrm>
        <a:off x="409424" y="215863"/>
        <a:ext cx="337873" cy="168936"/>
      </dsp:txXfrm>
    </dsp:sp>
    <dsp:sp modelId="{9B154B0F-9996-4119-953F-795C344D6977}">
      <dsp:nvSpPr>
        <dsp:cNvPr id="0" name=""/>
        <dsp:cNvSpPr/>
      </dsp:nvSpPr>
      <dsp:spPr>
        <a:xfrm>
          <a:off x="598" y="46515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err="1" smtClean="0">
              <a:latin typeface="Arial Narrow" pitchFamily="34" charset="0"/>
            </a:rPr>
            <a:t>BladeSet</a:t>
          </a:r>
          <a:r>
            <a:rPr lang="en-GB" sz="500" kern="1200" cap="small" baseline="0" dirty="0" smtClean="0">
              <a:latin typeface="Arial Narrow" pitchFamily="34" charset="0"/>
            </a:rPr>
            <a:t> A</a:t>
          </a:r>
          <a:endParaRPr lang="en-GB" sz="500" kern="1200" cap="small" baseline="0" dirty="0">
            <a:latin typeface="Arial Narrow" pitchFamily="34" charset="0"/>
          </a:endParaRPr>
        </a:p>
      </dsp:txBody>
      <dsp:txXfrm>
        <a:off x="598" y="465159"/>
        <a:ext cx="337873" cy="168936"/>
      </dsp:txXfrm>
    </dsp:sp>
    <dsp:sp modelId="{55B41A94-535A-4CCA-8C37-930A6D14538D}">
      <dsp:nvSpPr>
        <dsp:cNvPr id="0" name=""/>
        <dsp:cNvSpPr/>
      </dsp:nvSpPr>
      <dsp:spPr>
        <a:xfrm>
          <a:off x="85066" y="70504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Blade 1</a:t>
          </a:r>
          <a:endParaRPr lang="en-GB" sz="500" kern="1200" cap="small" baseline="0" dirty="0">
            <a:latin typeface="Arial Narrow" pitchFamily="34" charset="0"/>
          </a:endParaRPr>
        </a:p>
      </dsp:txBody>
      <dsp:txXfrm>
        <a:off x="85066" y="705049"/>
        <a:ext cx="337873" cy="168936"/>
      </dsp:txXfrm>
    </dsp:sp>
    <dsp:sp modelId="{7DAEAE78-4492-4231-9F99-0603BE1FC891}">
      <dsp:nvSpPr>
        <dsp:cNvPr id="0" name=""/>
        <dsp:cNvSpPr/>
      </dsp:nvSpPr>
      <dsp:spPr>
        <a:xfrm>
          <a:off x="85066" y="94493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Blade 2</a:t>
          </a:r>
          <a:endParaRPr lang="en-GB" sz="500" kern="1200" cap="small" baseline="0" dirty="0">
            <a:latin typeface="Arial Narrow" pitchFamily="34" charset="0"/>
          </a:endParaRPr>
        </a:p>
      </dsp:txBody>
      <dsp:txXfrm>
        <a:off x="85066" y="944939"/>
        <a:ext cx="337873" cy="168936"/>
      </dsp:txXfrm>
    </dsp:sp>
    <dsp:sp modelId="{A58548FA-19A7-43EE-8B08-FB23BC2E169B}">
      <dsp:nvSpPr>
        <dsp:cNvPr id="0" name=""/>
        <dsp:cNvSpPr/>
      </dsp:nvSpPr>
      <dsp:spPr>
        <a:xfrm>
          <a:off x="409424" y="46515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err="1" smtClean="0">
              <a:latin typeface="Arial Narrow" pitchFamily="34" charset="0"/>
            </a:rPr>
            <a:t>BladeSet</a:t>
          </a:r>
          <a:r>
            <a:rPr lang="en-GB" sz="500" kern="1200" cap="small" baseline="0" dirty="0" smtClean="0">
              <a:latin typeface="Arial Narrow" pitchFamily="34" charset="0"/>
            </a:rPr>
            <a:t> B</a:t>
          </a:r>
          <a:endParaRPr lang="en-GB" sz="500" kern="1200" cap="small" baseline="0" dirty="0">
            <a:latin typeface="Arial Narrow" pitchFamily="34" charset="0"/>
          </a:endParaRPr>
        </a:p>
      </dsp:txBody>
      <dsp:txXfrm>
        <a:off x="409424" y="465159"/>
        <a:ext cx="337873" cy="168936"/>
      </dsp:txXfrm>
    </dsp:sp>
    <dsp:sp modelId="{424DBD28-C59D-43FB-B822-43932BBAF374}">
      <dsp:nvSpPr>
        <dsp:cNvPr id="0" name=""/>
        <dsp:cNvSpPr/>
      </dsp:nvSpPr>
      <dsp:spPr>
        <a:xfrm>
          <a:off x="493893" y="70504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Blade 1</a:t>
          </a:r>
          <a:endParaRPr lang="en-GB" sz="500" kern="1200" cap="small" baseline="0" dirty="0">
            <a:latin typeface="Arial Narrow" pitchFamily="34" charset="0"/>
          </a:endParaRPr>
        </a:p>
      </dsp:txBody>
      <dsp:txXfrm>
        <a:off x="493893" y="705049"/>
        <a:ext cx="337873" cy="168936"/>
      </dsp:txXfrm>
    </dsp:sp>
    <dsp:sp modelId="{C0C65C8A-7AEB-49A2-80B3-D8F6512ABC98}">
      <dsp:nvSpPr>
        <dsp:cNvPr id="0" name=""/>
        <dsp:cNvSpPr/>
      </dsp:nvSpPr>
      <dsp:spPr>
        <a:xfrm>
          <a:off x="493893" y="94493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Blade 2</a:t>
          </a:r>
          <a:endParaRPr lang="en-GB" sz="500" kern="1200" cap="small" baseline="0" dirty="0">
            <a:latin typeface="Arial Narrow" pitchFamily="34" charset="0"/>
          </a:endParaRPr>
        </a:p>
      </dsp:txBody>
      <dsp:txXfrm>
        <a:off x="493893" y="944939"/>
        <a:ext cx="337873" cy="168936"/>
      </dsp:txXfrm>
    </dsp:sp>
    <dsp:sp modelId="{A9E6B525-EFC5-43E0-89BA-869D6A621F7A}">
      <dsp:nvSpPr>
        <dsp:cNvPr id="0" name=""/>
        <dsp:cNvSpPr/>
      </dsp:nvSpPr>
      <dsp:spPr>
        <a:xfrm>
          <a:off x="818251" y="46515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Aspects</a:t>
          </a:r>
          <a:endParaRPr lang="en-GB" sz="500" kern="1200" cap="small" baseline="0" dirty="0">
            <a:latin typeface="Arial Narrow" pitchFamily="34" charset="0"/>
          </a:endParaRPr>
        </a:p>
      </dsp:txBody>
      <dsp:txXfrm>
        <a:off x="818251" y="465159"/>
        <a:ext cx="337873" cy="168936"/>
      </dsp:txXfrm>
    </dsp:sp>
    <dsp:sp modelId="{2A0187ED-968D-4D5B-9A6C-513E020D603C}">
      <dsp:nvSpPr>
        <dsp:cNvPr id="0" name=""/>
        <dsp:cNvSpPr/>
      </dsp:nvSpPr>
      <dsp:spPr>
        <a:xfrm>
          <a:off x="902719" y="70504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Mobile</a:t>
          </a:r>
          <a:endParaRPr lang="en-GB" sz="500" kern="1200" cap="small" baseline="0" dirty="0">
            <a:latin typeface="Arial Narrow" pitchFamily="34" charset="0"/>
          </a:endParaRPr>
        </a:p>
      </dsp:txBody>
      <dsp:txXfrm>
        <a:off x="902719" y="705049"/>
        <a:ext cx="337873" cy="168936"/>
      </dsp:txXfrm>
    </dsp:sp>
    <dsp:sp modelId="{CA14BF78-182F-489C-89D9-159C25FA1840}">
      <dsp:nvSpPr>
        <dsp:cNvPr id="0" name=""/>
        <dsp:cNvSpPr/>
      </dsp:nvSpPr>
      <dsp:spPr>
        <a:xfrm>
          <a:off x="902719" y="944939"/>
          <a:ext cx="337873" cy="168936"/>
        </a:xfrm>
        <a:prstGeom prst="rect">
          <a:avLst/>
        </a:prstGeom>
        <a:solidFill>
          <a:srgbClr val="463B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lvl="0" algn="ctr" defTabSz="222250">
            <a:lnSpc>
              <a:spcPct val="90000"/>
            </a:lnSpc>
            <a:spcBef>
              <a:spcPct val="0"/>
            </a:spcBef>
            <a:spcAft>
              <a:spcPct val="35000"/>
            </a:spcAft>
          </a:pPr>
          <a:r>
            <a:rPr lang="en-GB" sz="500" kern="1200" cap="small" baseline="0" dirty="0" smtClean="0">
              <a:latin typeface="Arial Narrow" pitchFamily="34" charset="0"/>
            </a:rPr>
            <a:t>Desktop</a:t>
          </a:r>
          <a:endParaRPr lang="en-GB" sz="500" kern="1200" cap="small" baseline="0" dirty="0">
            <a:latin typeface="Arial Narrow" pitchFamily="34" charset="0"/>
          </a:endParaRPr>
        </a:p>
      </dsp:txBody>
      <dsp:txXfrm>
        <a:off x="902719" y="944939"/>
        <a:ext cx="337873" cy="16893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0CB32147-C6ED-C54D-8BF5-42AF57D841D7}" type="datetime1">
              <a:rPr lang="en-GB" smtClean="0"/>
              <a:pPr/>
              <a:t>09/08/2013</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F5D86AA-8BE0-F946-9110-6EE274424334}" type="slidenum">
              <a:rPr lang="en-US" smtClean="0"/>
              <a:pPr/>
              <a:t>‹#›</a:t>
            </a:fld>
            <a:endParaRPr lang="en-US"/>
          </a:p>
        </p:txBody>
      </p:sp>
    </p:spTree>
    <p:extLst>
      <p:ext uri="{BB962C8B-B14F-4D97-AF65-F5344CB8AC3E}">
        <p14:creationId xmlns:p14="http://schemas.microsoft.com/office/powerpoint/2010/main" val="38821423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5A56D8C-20F4-0447-9795-FE9D32AA8D8F}" type="datetime1">
              <a:rPr lang="en-GB" smtClean="0"/>
              <a:pPr/>
              <a:t>09/08/2013</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E63CD1B-B864-DF42-ACC4-1FE4095FBE65}" type="slidenum">
              <a:rPr lang="en-US" smtClean="0"/>
              <a:pPr/>
              <a:t>‹#›</a:t>
            </a:fld>
            <a:endParaRPr lang="en-US"/>
          </a:p>
        </p:txBody>
      </p:sp>
    </p:spTree>
    <p:extLst>
      <p:ext uri="{BB962C8B-B14F-4D97-AF65-F5344CB8AC3E}">
        <p14:creationId xmlns:p14="http://schemas.microsoft.com/office/powerpoint/2010/main" val="193159249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a:t>
            </a:fld>
            <a:endParaRPr lang="en-US"/>
          </a:p>
        </p:txBody>
      </p:sp>
    </p:spTree>
    <p:extLst>
      <p:ext uri="{BB962C8B-B14F-4D97-AF65-F5344CB8AC3E}">
        <p14:creationId xmlns:p14="http://schemas.microsoft.com/office/powerpoint/2010/main" val="764290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10</a:t>
            </a:fld>
            <a:endParaRPr lang="en-US"/>
          </a:p>
        </p:txBody>
      </p:sp>
    </p:spTree>
    <p:extLst>
      <p:ext uri="{BB962C8B-B14F-4D97-AF65-F5344CB8AC3E}">
        <p14:creationId xmlns:p14="http://schemas.microsoft.com/office/powerpoint/2010/main" val="1302576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11</a:t>
            </a:fld>
            <a:endParaRPr lang="en-US"/>
          </a:p>
        </p:txBody>
      </p:sp>
    </p:spTree>
    <p:extLst>
      <p:ext uri="{BB962C8B-B14F-4D97-AF65-F5344CB8AC3E}">
        <p14:creationId xmlns:p14="http://schemas.microsoft.com/office/powerpoint/2010/main" val="165254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12</a:t>
            </a:fld>
            <a:endParaRPr lang="en-US"/>
          </a:p>
        </p:txBody>
      </p:sp>
    </p:spTree>
    <p:extLst>
      <p:ext uri="{BB962C8B-B14F-4D97-AF65-F5344CB8AC3E}">
        <p14:creationId xmlns:p14="http://schemas.microsoft.com/office/powerpoint/2010/main" val="729884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14</a:t>
            </a:fld>
            <a:endParaRPr lang="en-US"/>
          </a:p>
        </p:txBody>
      </p:sp>
    </p:spTree>
    <p:extLst>
      <p:ext uri="{BB962C8B-B14F-4D97-AF65-F5344CB8AC3E}">
        <p14:creationId xmlns:p14="http://schemas.microsoft.com/office/powerpoint/2010/main" val="22996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15</a:t>
            </a:fld>
            <a:endParaRPr lang="en-US"/>
          </a:p>
        </p:txBody>
      </p:sp>
    </p:spTree>
    <p:extLst>
      <p:ext uri="{BB962C8B-B14F-4D97-AF65-F5344CB8AC3E}">
        <p14:creationId xmlns:p14="http://schemas.microsoft.com/office/powerpoint/2010/main" val="920327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16</a:t>
            </a:fld>
            <a:endParaRPr lang="en-US"/>
          </a:p>
        </p:txBody>
      </p:sp>
    </p:spTree>
    <p:extLst>
      <p:ext uri="{BB962C8B-B14F-4D97-AF65-F5344CB8AC3E}">
        <p14:creationId xmlns:p14="http://schemas.microsoft.com/office/powerpoint/2010/main" val="402604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17</a:t>
            </a:fld>
            <a:endParaRPr lang="en-US"/>
          </a:p>
        </p:txBody>
      </p:sp>
    </p:spTree>
    <p:extLst>
      <p:ext uri="{BB962C8B-B14F-4D97-AF65-F5344CB8AC3E}">
        <p14:creationId xmlns:p14="http://schemas.microsoft.com/office/powerpoint/2010/main" val="2809109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18</a:t>
            </a:fld>
            <a:endParaRPr lang="en-US"/>
          </a:p>
        </p:txBody>
      </p:sp>
    </p:spTree>
    <p:extLst>
      <p:ext uri="{BB962C8B-B14F-4D97-AF65-F5344CB8AC3E}">
        <p14:creationId xmlns:p14="http://schemas.microsoft.com/office/powerpoint/2010/main" val="2654986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19</a:t>
            </a:fld>
            <a:endParaRPr lang="en-US"/>
          </a:p>
        </p:txBody>
      </p:sp>
    </p:spTree>
    <p:extLst>
      <p:ext uri="{BB962C8B-B14F-4D97-AF65-F5344CB8AC3E}">
        <p14:creationId xmlns:p14="http://schemas.microsoft.com/office/powerpoint/2010/main" val="1198256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20</a:t>
            </a:fld>
            <a:endParaRPr lang="en-US"/>
          </a:p>
        </p:txBody>
      </p:sp>
    </p:spTree>
    <p:extLst>
      <p:ext uri="{BB962C8B-B14F-4D97-AF65-F5344CB8AC3E}">
        <p14:creationId xmlns:p14="http://schemas.microsoft.com/office/powerpoint/2010/main" val="2279476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86873A-EA56-2346-947D-FBBBB5596FC1}" type="slidenum">
              <a:rPr lang="en-US" smtClean="0">
                <a:solidFill>
                  <a:prstClr val="black"/>
                </a:solidFill>
                <a:latin typeface="Calibri"/>
              </a:rPr>
              <a:pPr/>
              <a:t>2</a:t>
            </a:fld>
            <a:endParaRPr lang="en-US">
              <a:solidFill>
                <a:prstClr val="black"/>
              </a:solidFill>
              <a:latin typeface="Calibri"/>
            </a:endParaRPr>
          </a:p>
        </p:txBody>
      </p:sp>
    </p:spTree>
    <p:extLst>
      <p:ext uri="{BB962C8B-B14F-4D97-AF65-F5344CB8AC3E}">
        <p14:creationId xmlns:p14="http://schemas.microsoft.com/office/powerpoint/2010/main" val="2076101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21</a:t>
            </a:fld>
            <a:endParaRPr lang="en-US"/>
          </a:p>
        </p:txBody>
      </p:sp>
    </p:spTree>
    <p:extLst>
      <p:ext uri="{BB962C8B-B14F-4D97-AF65-F5344CB8AC3E}">
        <p14:creationId xmlns:p14="http://schemas.microsoft.com/office/powerpoint/2010/main" val="399728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22</a:t>
            </a:fld>
            <a:endParaRPr lang="en-US"/>
          </a:p>
        </p:txBody>
      </p:sp>
    </p:spTree>
    <p:extLst>
      <p:ext uri="{BB962C8B-B14F-4D97-AF65-F5344CB8AC3E}">
        <p14:creationId xmlns:p14="http://schemas.microsoft.com/office/powerpoint/2010/main" val="11947996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23</a:t>
            </a:fld>
            <a:endParaRPr lang="en-US"/>
          </a:p>
        </p:txBody>
      </p:sp>
    </p:spTree>
    <p:extLst>
      <p:ext uri="{BB962C8B-B14F-4D97-AF65-F5344CB8AC3E}">
        <p14:creationId xmlns:p14="http://schemas.microsoft.com/office/powerpoint/2010/main" val="2579404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24</a:t>
            </a:fld>
            <a:endParaRPr lang="en-US"/>
          </a:p>
        </p:txBody>
      </p:sp>
    </p:spTree>
    <p:extLst>
      <p:ext uri="{BB962C8B-B14F-4D97-AF65-F5344CB8AC3E}">
        <p14:creationId xmlns:p14="http://schemas.microsoft.com/office/powerpoint/2010/main" val="4057475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25</a:t>
            </a:fld>
            <a:endParaRPr lang="en-US"/>
          </a:p>
        </p:txBody>
      </p:sp>
    </p:spTree>
    <p:extLst>
      <p:ext uri="{BB962C8B-B14F-4D97-AF65-F5344CB8AC3E}">
        <p14:creationId xmlns:p14="http://schemas.microsoft.com/office/powerpoint/2010/main" val="866884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26</a:t>
            </a:fld>
            <a:endParaRPr lang="en-US"/>
          </a:p>
        </p:txBody>
      </p:sp>
    </p:spTree>
    <p:extLst>
      <p:ext uri="{BB962C8B-B14F-4D97-AF65-F5344CB8AC3E}">
        <p14:creationId xmlns:p14="http://schemas.microsoft.com/office/powerpoint/2010/main" val="3145902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27</a:t>
            </a:fld>
            <a:endParaRPr lang="en-US"/>
          </a:p>
        </p:txBody>
      </p:sp>
    </p:spTree>
    <p:extLst>
      <p:ext uri="{BB962C8B-B14F-4D97-AF65-F5344CB8AC3E}">
        <p14:creationId xmlns:p14="http://schemas.microsoft.com/office/powerpoint/2010/main" val="1737525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28</a:t>
            </a:fld>
            <a:endParaRPr lang="en-US"/>
          </a:p>
        </p:txBody>
      </p:sp>
    </p:spTree>
    <p:extLst>
      <p:ext uri="{BB962C8B-B14F-4D97-AF65-F5344CB8AC3E}">
        <p14:creationId xmlns:p14="http://schemas.microsoft.com/office/powerpoint/2010/main" val="40663284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29</a:t>
            </a:fld>
            <a:endParaRPr lang="en-US"/>
          </a:p>
        </p:txBody>
      </p:sp>
    </p:spTree>
    <p:extLst>
      <p:ext uri="{BB962C8B-B14F-4D97-AF65-F5344CB8AC3E}">
        <p14:creationId xmlns:p14="http://schemas.microsoft.com/office/powerpoint/2010/main" val="1941210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30</a:t>
            </a:fld>
            <a:endParaRPr lang="en-US"/>
          </a:p>
        </p:txBody>
      </p:sp>
    </p:spTree>
    <p:extLst>
      <p:ext uri="{BB962C8B-B14F-4D97-AF65-F5344CB8AC3E}">
        <p14:creationId xmlns:p14="http://schemas.microsoft.com/office/powerpoint/2010/main" val="3256948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86873A-EA56-2346-947D-FBBBB5596FC1}" type="slidenum">
              <a:rPr lang="en-US" smtClean="0">
                <a:solidFill>
                  <a:prstClr val="black"/>
                </a:solidFill>
                <a:latin typeface="Calibri"/>
              </a:rPr>
              <a:pPr/>
              <a:t>3</a:t>
            </a:fld>
            <a:endParaRPr lang="en-US">
              <a:solidFill>
                <a:prstClr val="black"/>
              </a:solidFill>
              <a:latin typeface="Calibri"/>
            </a:endParaRPr>
          </a:p>
        </p:txBody>
      </p:sp>
    </p:spTree>
    <p:extLst>
      <p:ext uri="{BB962C8B-B14F-4D97-AF65-F5344CB8AC3E}">
        <p14:creationId xmlns:p14="http://schemas.microsoft.com/office/powerpoint/2010/main" val="20761019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31</a:t>
            </a:fld>
            <a:endParaRPr lang="en-US"/>
          </a:p>
        </p:txBody>
      </p:sp>
    </p:spTree>
    <p:extLst>
      <p:ext uri="{BB962C8B-B14F-4D97-AF65-F5344CB8AC3E}">
        <p14:creationId xmlns:p14="http://schemas.microsoft.com/office/powerpoint/2010/main" val="3378096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32</a:t>
            </a:fld>
            <a:endParaRPr lang="en-US"/>
          </a:p>
        </p:txBody>
      </p:sp>
    </p:spTree>
    <p:extLst>
      <p:ext uri="{BB962C8B-B14F-4D97-AF65-F5344CB8AC3E}">
        <p14:creationId xmlns:p14="http://schemas.microsoft.com/office/powerpoint/2010/main" val="1824902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33</a:t>
            </a:fld>
            <a:endParaRPr lang="en-US"/>
          </a:p>
        </p:txBody>
      </p:sp>
    </p:spTree>
    <p:extLst>
      <p:ext uri="{BB962C8B-B14F-4D97-AF65-F5344CB8AC3E}">
        <p14:creationId xmlns:p14="http://schemas.microsoft.com/office/powerpoint/2010/main" val="27689651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34</a:t>
            </a:fld>
            <a:endParaRPr lang="en-US"/>
          </a:p>
        </p:txBody>
      </p:sp>
    </p:spTree>
    <p:extLst>
      <p:ext uri="{BB962C8B-B14F-4D97-AF65-F5344CB8AC3E}">
        <p14:creationId xmlns:p14="http://schemas.microsoft.com/office/powerpoint/2010/main" val="873767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36</a:t>
            </a:fld>
            <a:endParaRPr lang="en-US"/>
          </a:p>
        </p:txBody>
      </p:sp>
    </p:spTree>
    <p:extLst>
      <p:ext uri="{BB962C8B-B14F-4D97-AF65-F5344CB8AC3E}">
        <p14:creationId xmlns:p14="http://schemas.microsoft.com/office/powerpoint/2010/main" val="8737675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37</a:t>
            </a:fld>
            <a:endParaRPr lang="en-US"/>
          </a:p>
        </p:txBody>
      </p:sp>
    </p:spTree>
    <p:extLst>
      <p:ext uri="{BB962C8B-B14F-4D97-AF65-F5344CB8AC3E}">
        <p14:creationId xmlns:p14="http://schemas.microsoft.com/office/powerpoint/2010/main" val="8737675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38</a:t>
            </a:fld>
            <a:endParaRPr lang="en-US"/>
          </a:p>
        </p:txBody>
      </p:sp>
    </p:spTree>
    <p:extLst>
      <p:ext uri="{BB962C8B-B14F-4D97-AF65-F5344CB8AC3E}">
        <p14:creationId xmlns:p14="http://schemas.microsoft.com/office/powerpoint/2010/main" val="16087804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39</a:t>
            </a:fld>
            <a:endParaRPr lang="en-US"/>
          </a:p>
        </p:txBody>
      </p:sp>
    </p:spTree>
    <p:extLst>
      <p:ext uri="{BB962C8B-B14F-4D97-AF65-F5344CB8AC3E}">
        <p14:creationId xmlns:p14="http://schemas.microsoft.com/office/powerpoint/2010/main" val="42000688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40</a:t>
            </a:fld>
            <a:endParaRPr lang="en-US"/>
          </a:p>
        </p:txBody>
      </p:sp>
    </p:spTree>
    <p:extLst>
      <p:ext uri="{BB962C8B-B14F-4D97-AF65-F5344CB8AC3E}">
        <p14:creationId xmlns:p14="http://schemas.microsoft.com/office/powerpoint/2010/main" val="35825310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41</a:t>
            </a:fld>
            <a:endParaRPr lang="en-US"/>
          </a:p>
        </p:txBody>
      </p:sp>
    </p:spTree>
    <p:extLst>
      <p:ext uri="{BB962C8B-B14F-4D97-AF65-F5344CB8AC3E}">
        <p14:creationId xmlns:p14="http://schemas.microsoft.com/office/powerpoint/2010/main" val="63626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a:t>
            </a:fld>
            <a:endParaRPr lang="en-US"/>
          </a:p>
        </p:txBody>
      </p:sp>
    </p:spTree>
    <p:extLst>
      <p:ext uri="{BB962C8B-B14F-4D97-AF65-F5344CB8AC3E}">
        <p14:creationId xmlns:p14="http://schemas.microsoft.com/office/powerpoint/2010/main" val="3139145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42</a:t>
            </a:fld>
            <a:endParaRPr lang="en-US"/>
          </a:p>
        </p:txBody>
      </p:sp>
    </p:spTree>
    <p:extLst>
      <p:ext uri="{BB962C8B-B14F-4D97-AF65-F5344CB8AC3E}">
        <p14:creationId xmlns:p14="http://schemas.microsoft.com/office/powerpoint/2010/main" val="5257085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43</a:t>
            </a:fld>
            <a:endParaRPr lang="en-US"/>
          </a:p>
        </p:txBody>
      </p:sp>
    </p:spTree>
    <p:extLst>
      <p:ext uri="{BB962C8B-B14F-4D97-AF65-F5344CB8AC3E}">
        <p14:creationId xmlns:p14="http://schemas.microsoft.com/office/powerpoint/2010/main" val="25174625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44</a:t>
            </a:fld>
            <a:endParaRPr lang="en-US"/>
          </a:p>
        </p:txBody>
      </p:sp>
    </p:spTree>
    <p:extLst>
      <p:ext uri="{BB962C8B-B14F-4D97-AF65-F5344CB8AC3E}">
        <p14:creationId xmlns:p14="http://schemas.microsoft.com/office/powerpoint/2010/main" val="9960408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45</a:t>
            </a:fld>
            <a:endParaRPr lang="en-US"/>
          </a:p>
        </p:txBody>
      </p:sp>
    </p:spTree>
    <p:extLst>
      <p:ext uri="{BB962C8B-B14F-4D97-AF65-F5344CB8AC3E}">
        <p14:creationId xmlns:p14="http://schemas.microsoft.com/office/powerpoint/2010/main" val="1904876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46</a:t>
            </a:fld>
            <a:endParaRPr lang="en-US"/>
          </a:p>
        </p:txBody>
      </p:sp>
    </p:spTree>
    <p:extLst>
      <p:ext uri="{BB962C8B-B14F-4D97-AF65-F5344CB8AC3E}">
        <p14:creationId xmlns:p14="http://schemas.microsoft.com/office/powerpoint/2010/main" val="3798928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47</a:t>
            </a:fld>
            <a:endParaRPr lang="en-US"/>
          </a:p>
        </p:txBody>
      </p:sp>
    </p:spTree>
    <p:extLst>
      <p:ext uri="{BB962C8B-B14F-4D97-AF65-F5344CB8AC3E}">
        <p14:creationId xmlns:p14="http://schemas.microsoft.com/office/powerpoint/2010/main" val="20470955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86873A-EA56-2346-947D-FBBBB5596FC1}" type="slidenum">
              <a:rPr lang="en-US" smtClean="0">
                <a:solidFill>
                  <a:prstClr val="black"/>
                </a:solidFill>
                <a:latin typeface="Calibri"/>
              </a:rPr>
              <a:pPr/>
              <a:t>49</a:t>
            </a:fld>
            <a:endParaRPr lang="en-US">
              <a:solidFill>
                <a:prstClr val="black"/>
              </a:solidFill>
              <a:latin typeface="Calibri"/>
            </a:endParaRPr>
          </a:p>
        </p:txBody>
      </p:sp>
    </p:spTree>
    <p:extLst>
      <p:ext uri="{BB962C8B-B14F-4D97-AF65-F5344CB8AC3E}">
        <p14:creationId xmlns:p14="http://schemas.microsoft.com/office/powerpoint/2010/main" val="20761019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51</a:t>
            </a:fld>
            <a:endParaRPr lang="en-US"/>
          </a:p>
        </p:txBody>
      </p:sp>
    </p:spTree>
    <p:extLst>
      <p:ext uri="{BB962C8B-B14F-4D97-AF65-F5344CB8AC3E}">
        <p14:creationId xmlns:p14="http://schemas.microsoft.com/office/powerpoint/2010/main" val="22841264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52</a:t>
            </a:fld>
            <a:endParaRPr lang="en-US"/>
          </a:p>
        </p:txBody>
      </p:sp>
    </p:spTree>
    <p:extLst>
      <p:ext uri="{BB962C8B-B14F-4D97-AF65-F5344CB8AC3E}">
        <p14:creationId xmlns:p14="http://schemas.microsoft.com/office/powerpoint/2010/main" val="3682253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53</a:t>
            </a:fld>
            <a:endParaRPr lang="en-US"/>
          </a:p>
        </p:txBody>
      </p:sp>
    </p:spTree>
    <p:extLst>
      <p:ext uri="{BB962C8B-B14F-4D97-AF65-F5344CB8AC3E}">
        <p14:creationId xmlns:p14="http://schemas.microsoft.com/office/powerpoint/2010/main" val="201010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63CD1B-B864-DF42-ACC4-1FE4095FBE65}" type="slidenum">
              <a:rPr lang="en-US" smtClean="0"/>
              <a:pPr/>
              <a:t>5</a:t>
            </a:fld>
            <a:endParaRPr lang="en-US"/>
          </a:p>
        </p:txBody>
      </p:sp>
    </p:spTree>
    <p:extLst>
      <p:ext uri="{BB962C8B-B14F-4D97-AF65-F5344CB8AC3E}">
        <p14:creationId xmlns:p14="http://schemas.microsoft.com/office/powerpoint/2010/main" val="27580621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812208-FE35-490E-A126-2798CAD92677}" type="slidenum">
              <a:rPr lang="en-GB" smtClean="0">
                <a:solidFill>
                  <a:prstClr val="black"/>
                </a:solidFill>
                <a:latin typeface="Calibri"/>
              </a:rPr>
              <a:pPr/>
              <a:t>55</a:t>
            </a:fld>
            <a:endParaRPr lang="en-GB" dirty="0">
              <a:solidFill>
                <a:prstClr val="black"/>
              </a:solidFill>
              <a:latin typeface="Calibri"/>
            </a:endParaRPr>
          </a:p>
        </p:txBody>
      </p:sp>
    </p:spTree>
    <p:extLst>
      <p:ext uri="{BB962C8B-B14F-4D97-AF65-F5344CB8AC3E}">
        <p14:creationId xmlns:p14="http://schemas.microsoft.com/office/powerpoint/2010/main" val="5943395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dirty="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6147E6-4898-481D-9912-B2E597323FE0}" type="slidenum">
              <a:rPr lang="en-GB" smtClean="0">
                <a:latin typeface="Arial" pitchFamily="34" charset="0"/>
              </a:rPr>
              <a:pPr/>
              <a:t>56</a:t>
            </a:fld>
            <a:endParaRPr lang="en-GB"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6147E6-4898-481D-9912-B2E597323FE0}" type="slidenum">
              <a:rPr lang="en-GB" smtClean="0">
                <a:latin typeface="Arial" pitchFamily="34" charset="0"/>
              </a:rPr>
              <a:pPr/>
              <a:t>58</a:t>
            </a:fld>
            <a:endParaRPr lang="en-GB"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5BA70B-7BD7-4714-ACB7-F46B6BA84D12}" type="slidenum">
              <a:rPr lang="en-GB" smtClean="0"/>
              <a:pPr/>
              <a:t>59</a:t>
            </a:fld>
            <a:endParaRPr lang="en-GB"/>
          </a:p>
        </p:txBody>
      </p:sp>
    </p:spTree>
    <p:extLst>
      <p:ext uri="{BB962C8B-B14F-4D97-AF65-F5344CB8AC3E}">
        <p14:creationId xmlns:p14="http://schemas.microsoft.com/office/powerpoint/2010/main" val="30015369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5BA70B-7BD7-4714-ACB7-F46B6BA84D12}" type="slidenum">
              <a:rPr lang="en-GB" smtClean="0"/>
              <a:pPr/>
              <a:t>60</a:t>
            </a:fld>
            <a:endParaRPr lang="en-GB"/>
          </a:p>
        </p:txBody>
      </p:sp>
    </p:spTree>
    <p:extLst>
      <p:ext uri="{BB962C8B-B14F-4D97-AF65-F5344CB8AC3E}">
        <p14:creationId xmlns:p14="http://schemas.microsoft.com/office/powerpoint/2010/main" val="30015369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
        <p:nvSpPr>
          <p:cNvPr id="21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6147E6-4898-481D-9912-B2E597323FE0}" type="slidenum">
              <a:rPr lang="en-GB" smtClean="0">
                <a:latin typeface="Arial" pitchFamily="34" charset="0"/>
              </a:rPr>
              <a:pPr/>
              <a:t>61</a:t>
            </a:fld>
            <a:endParaRPr lang="en-GB"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9812208-FE35-490E-A126-2798CAD92677}" type="slidenum">
              <a:rPr lang="en-GB" smtClean="0">
                <a:solidFill>
                  <a:prstClr val="black"/>
                </a:solidFill>
                <a:latin typeface="Calibri"/>
              </a:rPr>
              <a:pPr/>
              <a:t>62</a:t>
            </a:fld>
            <a:endParaRPr lang="en-GB" dirty="0">
              <a:solidFill>
                <a:prstClr val="black"/>
              </a:solidFill>
              <a:latin typeface="Calibri"/>
            </a:endParaRPr>
          </a:p>
        </p:txBody>
      </p:sp>
    </p:spTree>
    <p:extLst>
      <p:ext uri="{BB962C8B-B14F-4D97-AF65-F5344CB8AC3E}">
        <p14:creationId xmlns:p14="http://schemas.microsoft.com/office/powerpoint/2010/main" val="594339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6</a:t>
            </a:fld>
            <a:endParaRPr lang="en-US"/>
          </a:p>
        </p:txBody>
      </p:sp>
    </p:spTree>
    <p:extLst>
      <p:ext uri="{BB962C8B-B14F-4D97-AF65-F5344CB8AC3E}">
        <p14:creationId xmlns:p14="http://schemas.microsoft.com/office/powerpoint/2010/main" val="2508759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7</a:t>
            </a:fld>
            <a:endParaRPr lang="en-US"/>
          </a:p>
        </p:txBody>
      </p:sp>
    </p:spTree>
    <p:extLst>
      <p:ext uri="{BB962C8B-B14F-4D97-AF65-F5344CB8AC3E}">
        <p14:creationId xmlns:p14="http://schemas.microsoft.com/office/powerpoint/2010/main" val="422522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8</a:t>
            </a:fld>
            <a:endParaRPr lang="en-US"/>
          </a:p>
        </p:txBody>
      </p:sp>
    </p:spTree>
    <p:extLst>
      <p:ext uri="{BB962C8B-B14F-4D97-AF65-F5344CB8AC3E}">
        <p14:creationId xmlns:p14="http://schemas.microsoft.com/office/powerpoint/2010/main" val="2877833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E63CD1B-B864-DF42-ACC4-1FE4095FBE65}" type="slidenum">
              <a:rPr lang="en-US" smtClean="0"/>
              <a:pPr/>
              <a:t>9</a:t>
            </a:fld>
            <a:endParaRPr lang="en-US"/>
          </a:p>
        </p:txBody>
      </p:sp>
    </p:spTree>
    <p:extLst>
      <p:ext uri="{BB962C8B-B14F-4D97-AF65-F5344CB8AC3E}">
        <p14:creationId xmlns:p14="http://schemas.microsoft.com/office/powerpoint/2010/main" val="1415271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18560" y="1138135"/>
            <a:ext cx="5039360" cy="1470025"/>
          </a:xfrm>
        </p:spPr>
        <p:txBody>
          <a:bodyPr anchor="b" anchorCtr="0"/>
          <a:lstStyle>
            <a:lvl1pPr algn="r">
              <a:defRPr b="1" i="0">
                <a:solidFill>
                  <a:schemeClr val="bg1"/>
                </a:solidFill>
                <a:latin typeface="Arial"/>
                <a:cs typeface="Arial"/>
              </a:defRPr>
            </a:lvl1pPr>
          </a:lstStyle>
          <a:p>
            <a:r>
              <a:rPr lang="en-GB" smtClean="0"/>
              <a:t>Click to edit Master title style</a:t>
            </a:r>
            <a:endParaRPr lang="en-US" dirty="0"/>
          </a:p>
        </p:txBody>
      </p:sp>
      <p:sp>
        <p:nvSpPr>
          <p:cNvPr id="3"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8" name="Picture 7"/>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8167881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49"/>
            <a:ext cx="3008313" cy="1162051"/>
          </a:xfrm>
        </p:spPr>
        <p:txBody>
          <a:bodyPr anchor="b"/>
          <a:lstStyle>
            <a:lvl1pPr algn="l">
              <a:defRPr sz="2000" b="1" spc="-150"/>
            </a:lvl1pPr>
          </a:lstStyle>
          <a:p>
            <a:r>
              <a:rPr lang="en-GB" smtClean="0"/>
              <a:t>Click to edit Master title style</a:t>
            </a:r>
            <a:endParaRPr lang="en-US" dirty="0"/>
          </a:p>
        </p:txBody>
      </p:sp>
      <p:sp>
        <p:nvSpPr>
          <p:cNvPr id="3" name="Content Placeholder 2"/>
          <p:cNvSpPr>
            <a:spLocks noGrp="1"/>
          </p:cNvSpPr>
          <p:nvPr>
            <p:ph idx="1"/>
          </p:nvPr>
        </p:nvSpPr>
        <p:spPr>
          <a:xfrm>
            <a:off x="3575050" y="273053"/>
            <a:ext cx="5111750" cy="5853113"/>
          </a:xfrm>
        </p:spPr>
        <p:txBody>
          <a:bodyPr/>
          <a:lstStyle>
            <a:lvl1pPr>
              <a:defRPr sz="28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20569737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solidFill>
                  <a:schemeClr val="accent6"/>
                </a:solidFill>
              </a:defRPr>
            </a:lvl1pPr>
          </a:lstStyle>
          <a:p>
            <a:r>
              <a:rPr lang="en-GB"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289667141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plin Direct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19" name="Picture 18"/>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1436048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plin integration Suite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36792535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lin Platform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185729236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plin Prof Services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sp>
        <p:nvSpPr>
          <p:cNvPr id="19"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pic>
        <p:nvPicPr>
          <p:cNvPr id="20" name="Picture 19"/>
          <p:cNvPicPr>
            <a:picLocks/>
          </p:cNvPicPr>
          <p:nvPr userDrawn="1"/>
        </p:nvPicPr>
        <p:blipFill>
          <a:blip r:embed="rId3"/>
          <a:stretch>
            <a:fillRect/>
          </a:stretch>
        </p:blipFill>
        <p:spPr>
          <a:xfrm>
            <a:off x="6637424" y="5718921"/>
            <a:ext cx="2026920" cy="310552"/>
          </a:xfrm>
          <a:prstGeom prst="rect">
            <a:avLst/>
          </a:prstGeom>
        </p:spPr>
      </p:pic>
    </p:spTree>
    <p:extLst>
      <p:ext uri="{BB962C8B-B14F-4D97-AF65-F5344CB8AC3E}">
        <p14:creationId xmlns:p14="http://schemas.microsoft.com/office/powerpoint/2010/main" val="302654592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plin Trader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0" name="Subtitle 2"/>
          <p:cNvSpPr>
            <a:spLocks noGrp="1"/>
          </p:cNvSpPr>
          <p:nvPr>
            <p:ph type="subTitle" idx="1"/>
          </p:nvPr>
        </p:nvSpPr>
        <p:spPr>
          <a:xfrm>
            <a:off x="3718560" y="2748280"/>
            <a:ext cx="5039360" cy="1752600"/>
          </a:xfrm>
        </p:spPr>
        <p:txBody>
          <a:bodyPr>
            <a:normAutofit/>
          </a:bodyPr>
          <a:lstStyle>
            <a:lvl1pPr marL="0" indent="0" algn="r">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dirty="0"/>
          </a:p>
        </p:txBody>
      </p:sp>
      <p:pic>
        <p:nvPicPr>
          <p:cNvPr id="22" name="Picture 21"/>
          <p:cNvPicPr>
            <a:picLocks/>
          </p:cNvPicPr>
          <p:nvPr userDrawn="1"/>
        </p:nvPicPr>
        <p:blipFill>
          <a:blip r:embed="rId3"/>
          <a:stretch>
            <a:fillRect/>
          </a:stretch>
        </p:blipFill>
        <p:spPr>
          <a:xfrm>
            <a:off x="6637424" y="5718921"/>
            <a:ext cx="2026920" cy="310552"/>
          </a:xfrm>
          <a:prstGeom prst="rect">
            <a:avLst/>
          </a:prstGeom>
        </p:spPr>
      </p:pic>
      <p:sp>
        <p:nvSpPr>
          <p:cNvPr id="23" name="Title 1"/>
          <p:cNvSpPr>
            <a:spLocks noGrp="1"/>
          </p:cNvSpPr>
          <p:nvPr>
            <p:ph type="ctrTitle"/>
          </p:nvPr>
        </p:nvSpPr>
        <p:spPr>
          <a:xfrm>
            <a:off x="416560" y="1138135"/>
            <a:ext cx="8341360" cy="1470025"/>
          </a:xfrm>
        </p:spPr>
        <p:txBody>
          <a:bodyPr anchor="b" anchorCtr="0"/>
          <a:lstStyle>
            <a:lvl1pPr algn="r">
              <a:defRPr b="1" i="0" spc="-150">
                <a:solidFill>
                  <a:schemeClr val="bg1"/>
                </a:solidFill>
                <a:latin typeface="Arial"/>
                <a:cs typeface="Arial"/>
              </a:defRPr>
            </a:lvl1pPr>
          </a:lstStyle>
          <a:p>
            <a:r>
              <a:rPr lang="en-GB" smtClean="0"/>
              <a:t>Click to edit Master title style</a:t>
            </a:r>
            <a:endParaRPr lang="en-US" dirty="0"/>
          </a:p>
        </p:txBody>
      </p:sp>
    </p:spTree>
    <p:extLst>
      <p:ext uri="{BB962C8B-B14F-4D97-AF65-F5344CB8AC3E}">
        <p14:creationId xmlns:p14="http://schemas.microsoft.com/office/powerpoint/2010/main" val="15843238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spc="-150"/>
            </a:lvl1pPr>
          </a:lstStyle>
          <a:p>
            <a:r>
              <a:rPr lang="en-GB" smtClean="0"/>
              <a:t>Click to edit Master title style</a:t>
            </a:r>
            <a:endParaRPr lang="en-US" dirty="0"/>
          </a:p>
        </p:txBody>
      </p:sp>
      <p:sp>
        <p:nvSpPr>
          <p:cNvPr id="3" name="Content Placeholder 2"/>
          <p:cNvSpPr>
            <a:spLocks noGrp="1"/>
          </p:cNvSpPr>
          <p:nvPr>
            <p:ph idx="1"/>
          </p:nvPr>
        </p:nvSpPr>
        <p:spPr/>
        <p:txBody>
          <a:bodyPr/>
          <a:lstStyle>
            <a:lvl1pPr>
              <a:defRPr sz="2800"/>
            </a:lvl1pPr>
            <a:lvl2pPr>
              <a:defRPr sz="2400"/>
            </a:lvl2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75424255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7673" y="2198795"/>
            <a:ext cx="8259127" cy="1052405"/>
          </a:xfrm>
        </p:spPr>
        <p:txBody>
          <a:bodyPr anchor="b" anchorCtr="0">
            <a:normAutofit/>
          </a:bodyPr>
          <a:lstStyle>
            <a:lvl1pPr algn="l">
              <a:defRPr sz="4400" b="1" cap="none" spc="-150">
                <a:solidFill>
                  <a:schemeClr val="bg1"/>
                </a:solidFill>
              </a:defRPr>
            </a:lvl1pPr>
          </a:lstStyle>
          <a:p>
            <a:r>
              <a:rPr lang="en-GB" dirty="0" smtClean="0"/>
              <a:t>Click to edit master title style</a:t>
            </a:r>
            <a:endParaRPr lang="en-US" dirty="0"/>
          </a:p>
        </p:txBody>
      </p:sp>
      <p:sp>
        <p:nvSpPr>
          <p:cNvPr id="3" name="Text Placeholder 2"/>
          <p:cNvSpPr>
            <a:spLocks noGrp="1"/>
          </p:cNvSpPr>
          <p:nvPr>
            <p:ph type="body" idx="1"/>
          </p:nvPr>
        </p:nvSpPr>
        <p:spPr>
          <a:xfrm>
            <a:off x="427674" y="3258927"/>
            <a:ext cx="8259127" cy="1500187"/>
          </a:xfrm>
        </p:spPr>
        <p:txBody>
          <a:bodyPr anchor="t" anchorCtr="0"/>
          <a:lstStyle>
            <a:lvl1pPr marL="0" indent="0">
              <a:buNone/>
              <a:defRPr sz="2000"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179584004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GB" smtClean="0"/>
              <a:t>Click to edit Master title style</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342536914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spc="-150"/>
            </a:lvl1pPr>
          </a:lstStyle>
          <a:p>
            <a:r>
              <a:rPr lang="en-GB" smtClean="0"/>
              <a:t>Click to edit Master title style</a:t>
            </a:r>
            <a:endParaRPr lang="en-US" dirty="0"/>
          </a:p>
        </p:txBody>
      </p:sp>
      <p:sp>
        <p:nvSpPr>
          <p:cNvPr id="3" name="Text Placeholder 2"/>
          <p:cNvSpPr>
            <a:spLocks noGrp="1"/>
          </p:cNvSpPr>
          <p:nvPr>
            <p:ph type="body" idx="1"/>
          </p:nvPr>
        </p:nvSpPr>
        <p:spPr>
          <a:xfrm>
            <a:off x="457200" y="1535113"/>
            <a:ext cx="4040188"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645029" y="1535113"/>
            <a:ext cx="4041775" cy="639763"/>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31525422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8572769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pPr/>
              <a:t>‹#›</a:t>
            </a:fld>
            <a:endParaRPr lang="en-US"/>
          </a:p>
        </p:txBody>
      </p:sp>
      <p:sp>
        <p:nvSpPr>
          <p:cNvPr id="7" name="Text Placeholder 3"/>
          <p:cNvSpPr>
            <a:spLocks noGrp="1"/>
          </p:cNvSpPr>
          <p:nvPr>
            <p:ph type="body" sz="half" idx="2"/>
          </p:nvPr>
        </p:nvSpPr>
        <p:spPr>
          <a:xfrm>
            <a:off x="457204" y="1869440"/>
            <a:ext cx="8229597" cy="4256725"/>
          </a:xfrm>
        </p:spPr>
        <p:txBody>
          <a:bodyPr/>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Tree>
    <p:extLst>
      <p:ext uri="{BB962C8B-B14F-4D97-AF65-F5344CB8AC3E}">
        <p14:creationId xmlns:p14="http://schemas.microsoft.com/office/powerpoint/2010/main" val="394584635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5572"/>
            <a:ext cx="8229600" cy="1143000"/>
          </a:xfrm>
        </p:spPr>
        <p:txBody>
          <a:bodyPr>
            <a:normAutofit/>
          </a:bodyPr>
          <a:lstStyle>
            <a:lvl1pPr algn="l">
              <a:defRPr sz="3600" spc="-150"/>
            </a:lvl1p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9094A8FE-592D-BD40-BA6B-E7C80E8A958E}" type="slidenum">
              <a:rPr lang="en-US" smtClean="0"/>
              <a:pPr/>
              <a:t>‹#›</a:t>
            </a:fld>
            <a:endParaRPr lang="en-US"/>
          </a:p>
        </p:txBody>
      </p:sp>
      <p:sp>
        <p:nvSpPr>
          <p:cNvPr id="7" name="Text Placeholder 3"/>
          <p:cNvSpPr>
            <a:spLocks noGrp="1"/>
          </p:cNvSpPr>
          <p:nvPr>
            <p:ph type="body" sz="half" idx="2"/>
          </p:nvPr>
        </p:nvSpPr>
        <p:spPr>
          <a:xfrm>
            <a:off x="457204" y="1869440"/>
            <a:ext cx="3911597" cy="4256725"/>
          </a:xfrm>
        </p:spPr>
        <p:txBody>
          <a:bodyPr numCol="1" spcCol="0"/>
          <a:lstStyle>
            <a:lvl1pPr marL="0" indent="0">
              <a:buNone/>
              <a:defRPr sz="1600">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9" name="Picture Placeholder 2"/>
          <p:cNvSpPr>
            <a:spLocks noGrp="1"/>
          </p:cNvSpPr>
          <p:nvPr>
            <p:ph type="pic" idx="1"/>
          </p:nvPr>
        </p:nvSpPr>
        <p:spPr>
          <a:xfrm>
            <a:off x="4602480" y="1869440"/>
            <a:ext cx="4084320" cy="42567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a:p>
        </p:txBody>
      </p:sp>
    </p:spTree>
    <p:extLst>
      <p:ext uri="{BB962C8B-B14F-4D97-AF65-F5344CB8AC3E}">
        <p14:creationId xmlns:p14="http://schemas.microsoft.com/office/powerpoint/2010/main" val="37532708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094A8FE-592D-BD40-BA6B-E7C80E8A958E}" type="slidenum">
              <a:rPr lang="en-US" smtClean="0"/>
              <a:pPr/>
              <a:t>‹#›</a:t>
            </a:fld>
            <a:endParaRPr lang="en-US"/>
          </a:p>
        </p:txBody>
      </p:sp>
    </p:spTree>
    <p:extLst>
      <p:ext uri="{BB962C8B-B14F-4D97-AF65-F5344CB8AC3E}">
        <p14:creationId xmlns:p14="http://schemas.microsoft.com/office/powerpoint/2010/main" val="355138098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GB" smtClean="0"/>
              <a:t>Click to edit Master title style</a:t>
            </a:r>
            <a:endParaRPr lang="en-US"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4"/>
          </p:nvPr>
        </p:nvSpPr>
        <p:spPr>
          <a:xfrm>
            <a:off x="457200" y="627129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94A8FE-592D-BD40-BA6B-E7C80E8A958E}" type="slidenum">
              <a:rPr lang="en-US" smtClean="0"/>
              <a:pPr/>
              <a:t>‹#›</a:t>
            </a:fld>
            <a:endParaRPr lang="en-US"/>
          </a:p>
        </p:txBody>
      </p:sp>
      <p:sp>
        <p:nvSpPr>
          <p:cNvPr id="4" name="TextBox 3"/>
          <p:cNvSpPr txBox="1"/>
          <p:nvPr/>
        </p:nvSpPr>
        <p:spPr>
          <a:xfrm>
            <a:off x="5659921" y="6324501"/>
            <a:ext cx="3026880" cy="246221"/>
          </a:xfrm>
          <a:prstGeom prst="rect">
            <a:avLst/>
          </a:prstGeom>
          <a:noFill/>
        </p:spPr>
        <p:txBody>
          <a:bodyPr wrap="square" rtlCol="0">
            <a:spAutoFit/>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000" dirty="0" smtClean="0">
                <a:solidFill>
                  <a:schemeClr val="bg1">
                    <a:lumMod val="65000"/>
                  </a:schemeClr>
                </a:solidFill>
              </a:rPr>
              <a:t>© Caplin Systems Ltd. 2012 </a:t>
            </a:r>
            <a:r>
              <a:rPr lang="en-US" sz="1000" dirty="0" smtClean="0">
                <a:solidFill>
                  <a:schemeClr val="bg1">
                    <a:lumMod val="85000"/>
                  </a:schemeClr>
                </a:solidFill>
              </a:rPr>
              <a:t>|</a:t>
            </a:r>
            <a:r>
              <a:rPr lang="en-US" sz="1000" dirty="0" smtClean="0">
                <a:solidFill>
                  <a:schemeClr val="bg1">
                    <a:lumMod val="65000"/>
                  </a:schemeClr>
                </a:solidFill>
              </a:rPr>
              <a:t> Confidential</a:t>
            </a:r>
          </a:p>
        </p:txBody>
      </p:sp>
    </p:spTree>
    <p:extLst>
      <p:ext uri="{BB962C8B-B14F-4D97-AF65-F5344CB8AC3E}">
        <p14:creationId xmlns:p14="http://schemas.microsoft.com/office/powerpoint/2010/main" val="50999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5" r:id="rId7"/>
    <p:sldLayoutId id="2147483666" r:id="rId8"/>
    <p:sldLayoutId id="2147483655" r:id="rId9"/>
    <p:sldLayoutId id="2147483656" r:id="rId10"/>
    <p:sldLayoutId id="2147483657" r:id="rId11"/>
    <p:sldLayoutId id="2147483660" r:id="rId12"/>
    <p:sldLayoutId id="2147483661" r:id="rId13"/>
    <p:sldLayoutId id="2147483662" r:id="rId14"/>
    <p:sldLayoutId id="2147483663" r:id="rId15"/>
    <p:sldLayoutId id="2147483664" r:id="rId16"/>
  </p:sldLayoutIdLst>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hf sldNum="0" hdr="0"/>
  <p:txStyles>
    <p:titleStyle>
      <a:lvl1pPr algn="ctr" defTabSz="457200" rtl="0" eaLnBrk="1" latinLnBrk="0" hangingPunct="1">
        <a:spcBef>
          <a:spcPct val="0"/>
        </a:spcBef>
        <a:buNone/>
        <a:defRPr sz="4400" b="1" i="0" kern="1200" spc="-150">
          <a:solidFill>
            <a:schemeClr val="tx1"/>
          </a:solidFill>
          <a:latin typeface="+mj-lt"/>
          <a:ea typeface="+mj-ea"/>
          <a:cs typeface="+mj-cs"/>
        </a:defRPr>
      </a:lvl1pPr>
    </p:titleStyle>
    <p:bodyStyle>
      <a:lvl1pPr marL="342900" indent="-342900" algn="l" defTabSz="457200" rtl="0" eaLnBrk="1" latinLnBrk="0" hangingPunct="1">
        <a:spcBef>
          <a:spcPct val="20000"/>
        </a:spcBef>
        <a:buClr>
          <a:schemeClr val="accent6"/>
        </a:buClr>
        <a:buSzPct val="50000"/>
        <a:buFont typeface="Lucida Grande"/>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8.pn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hyperlink" Target="http://schema.caplin.com/CaplinTrader/aliases" TargetMode="External"/><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hyperlink" Target="http://blog.caplin.com/2012/12/07/event-hub-pubsub-in-the-browser/"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3840" y="2082800"/>
            <a:ext cx="7328753" cy="1170984"/>
          </a:xfrm>
        </p:spPr>
        <p:txBody>
          <a:bodyPr>
            <a:normAutofit/>
          </a:bodyPr>
          <a:lstStyle/>
          <a:p>
            <a:r>
              <a:rPr lang="en-US" dirty="0" err="1" smtClean="0">
                <a:latin typeface="+mj-lt"/>
                <a:cs typeface="Calibri"/>
              </a:rPr>
              <a:t>BladeRunner</a:t>
            </a:r>
            <a:endParaRPr lang="en-US" dirty="0">
              <a:latin typeface="+mj-lt"/>
              <a:cs typeface="Calibri"/>
            </a:endParaRPr>
          </a:p>
        </p:txBody>
      </p:sp>
      <p:sp>
        <p:nvSpPr>
          <p:cNvPr id="3" name="Subtitle 2"/>
          <p:cNvSpPr>
            <a:spLocks noGrp="1"/>
          </p:cNvSpPr>
          <p:nvPr>
            <p:ph type="subTitle" idx="1"/>
          </p:nvPr>
        </p:nvSpPr>
        <p:spPr>
          <a:xfrm>
            <a:off x="3718560" y="3265665"/>
            <a:ext cx="5039360" cy="1752600"/>
          </a:xfrm>
        </p:spPr>
        <p:txBody>
          <a:bodyPr/>
          <a:lstStyle/>
          <a:p>
            <a:r>
              <a:rPr lang="en-US" dirty="0" smtClean="0">
                <a:latin typeface="+mj-lt"/>
                <a:cs typeface="Calibri"/>
              </a:rPr>
              <a:t>Technical Introduction</a:t>
            </a:r>
            <a:endParaRPr lang="en-US" dirty="0">
              <a:latin typeface="+mj-lt"/>
              <a:cs typeface="Calibri"/>
            </a:endParaRPr>
          </a:p>
        </p:txBody>
      </p:sp>
    </p:spTree>
    <p:extLst>
      <p:ext uri="{BB962C8B-B14F-4D97-AF65-F5344CB8AC3E}">
        <p14:creationId xmlns:p14="http://schemas.microsoft.com/office/powerpoint/2010/main" val="84297616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Blades: Workbenches</a:t>
            </a:r>
            <a:endParaRPr lang="en-US" dirty="0"/>
          </a:p>
        </p:txBody>
      </p:sp>
      <p:sp>
        <p:nvSpPr>
          <p:cNvPr id="3" name="Content Placeholder 2"/>
          <p:cNvSpPr>
            <a:spLocks noGrp="1"/>
          </p:cNvSpPr>
          <p:nvPr>
            <p:ph idx="1"/>
          </p:nvPr>
        </p:nvSpPr>
        <p:spPr>
          <a:xfrm>
            <a:off x="477850" y="1593147"/>
            <a:ext cx="8229600" cy="4728155"/>
          </a:xfrm>
        </p:spPr>
        <p:txBody>
          <a:bodyPr>
            <a:normAutofit/>
          </a:bodyPr>
          <a:lstStyle/>
          <a:p>
            <a:r>
              <a:rPr lang="en-US" dirty="0" smtClean="0"/>
              <a:t>Display blade in isolated web page</a:t>
            </a:r>
          </a:p>
          <a:p>
            <a:pPr lvl="1"/>
            <a:r>
              <a:rPr lang="en-US" dirty="0" smtClean="0"/>
              <a:t>No server needed</a:t>
            </a:r>
          </a:p>
          <a:p>
            <a:pPr lvl="1"/>
            <a:r>
              <a:rPr lang="en-US" dirty="0" smtClean="0"/>
              <a:t>Step through server responses</a:t>
            </a:r>
            <a:endParaRPr lang="en-US" dirty="0"/>
          </a:p>
          <a:p>
            <a:r>
              <a:rPr lang="en-US" dirty="0" smtClean="0"/>
              <a:t>Tools provided in workbench library</a:t>
            </a:r>
          </a:p>
          <a:p>
            <a:pPr lvl="1"/>
            <a:r>
              <a:rPr lang="en-US" dirty="0" smtClean="0"/>
              <a:t>Includes server stubs</a:t>
            </a:r>
          </a:p>
          <a:p>
            <a:r>
              <a:rPr lang="en-US" dirty="0" smtClean="0"/>
              <a:t>Change Code and refresh</a:t>
            </a:r>
          </a:p>
          <a:p>
            <a:pPr marL="0" indent="0">
              <a:buNone/>
            </a:pPr>
            <a:endParaRPr lang="en-US" dirty="0" smtClean="0"/>
          </a:p>
          <a:p>
            <a:endParaRPr lang="en-US" dirty="0"/>
          </a:p>
        </p:txBody>
      </p:sp>
    </p:spTree>
    <p:extLst>
      <p:ext uri="{BB962C8B-B14F-4D97-AF65-F5344CB8AC3E}">
        <p14:creationId xmlns:p14="http://schemas.microsoft.com/office/powerpoint/2010/main" val="98399350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ashboard.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
            <a:ext cx="9144000" cy="5927691"/>
          </a:xfrm>
          <a:prstGeom prst="rect">
            <a:avLst/>
          </a:prstGeom>
        </p:spPr>
      </p:pic>
    </p:spTree>
    <p:extLst>
      <p:ext uri="{BB962C8B-B14F-4D97-AF65-F5344CB8AC3E}">
        <p14:creationId xmlns:p14="http://schemas.microsoft.com/office/powerpoint/2010/main" val="331463452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039" y="2281299"/>
            <a:ext cx="7772400" cy="991868"/>
          </a:xfrm>
        </p:spPr>
        <p:txBody>
          <a:bodyPr/>
          <a:lstStyle/>
          <a:p>
            <a:r>
              <a:rPr lang="en-US" dirty="0" err="1" smtClean="0"/>
              <a:t>BladeRunner</a:t>
            </a:r>
            <a:endParaRPr lang="en-US" dirty="0"/>
          </a:p>
        </p:txBody>
      </p:sp>
      <p:sp>
        <p:nvSpPr>
          <p:cNvPr id="3" name="TextBox 2"/>
          <p:cNvSpPr txBox="1"/>
          <p:nvPr/>
        </p:nvSpPr>
        <p:spPr>
          <a:xfrm>
            <a:off x="821432" y="3377267"/>
            <a:ext cx="7638336" cy="1015663"/>
          </a:xfrm>
          <a:prstGeom prst="rect">
            <a:avLst/>
          </a:prstGeom>
          <a:noFill/>
        </p:spPr>
        <p:txBody>
          <a:bodyPr wrap="square" rtlCol="0">
            <a:spAutoFit/>
          </a:bodyPr>
          <a:lstStyle/>
          <a:p>
            <a:r>
              <a:rPr lang="en-US" sz="2000" dirty="0" smtClean="0">
                <a:solidFill>
                  <a:schemeClr val="bg1">
                    <a:lumMod val="75000"/>
                  </a:schemeClr>
                </a:solidFill>
              </a:rPr>
              <a:t>A development environment for building, testing, running and deploying enterprise-scale HTML5 apps composed of modules called blades. </a:t>
            </a:r>
          </a:p>
        </p:txBody>
      </p:sp>
    </p:spTree>
    <p:extLst>
      <p:ext uri="{BB962C8B-B14F-4D97-AF65-F5344CB8AC3E}">
        <p14:creationId xmlns:p14="http://schemas.microsoft.com/office/powerpoint/2010/main" val="128882044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a:xfrm>
            <a:off x="71500" y="260648"/>
            <a:ext cx="9001000" cy="792088"/>
          </a:xfrm>
        </p:spPr>
        <p:txBody>
          <a:bodyPr>
            <a:noAutofit/>
          </a:bodyPr>
          <a:lstStyle/>
          <a:p>
            <a:pPr algn="ctr"/>
            <a:r>
              <a:rPr lang="en-GB" sz="3600" b="1" dirty="0" err="1" smtClean="0">
                <a:latin typeface="Calibri"/>
                <a:cs typeface="Calibri"/>
              </a:rPr>
              <a:t>BladeRunner</a:t>
            </a:r>
            <a:endParaRPr lang="en-GB" sz="3600" b="1" dirty="0">
              <a:latin typeface="Calibri"/>
              <a:cs typeface="Calibri"/>
            </a:endParaRPr>
          </a:p>
        </p:txBody>
      </p:sp>
      <p:sp>
        <p:nvSpPr>
          <p:cNvPr id="5" name="Title 1"/>
          <p:cNvSpPr txBox="1">
            <a:spLocks/>
          </p:cNvSpPr>
          <p:nvPr/>
        </p:nvSpPr>
        <p:spPr bwMode="auto">
          <a:xfrm>
            <a:off x="71500" y="2865461"/>
            <a:ext cx="3384376" cy="3047815"/>
          </a:xfrm>
          <a:prstGeom prst="rect">
            <a:avLst/>
          </a:prstGeom>
          <a:noFill/>
          <a:ln w="9525">
            <a:noFill/>
            <a:miter lim="800000"/>
            <a:headEnd/>
            <a:tailEnd/>
          </a:ln>
        </p:spPr>
        <p:txBody>
          <a:bodyPr vert="horz" wrap="square" lIns="215929" tIns="45705" rIns="91409" bIns="45705" numCol="1" anchor="ctr" anchorCtr="0" compatLnSpc="1">
            <a:prstTxWarp prst="textNoShape">
              <a:avLst/>
            </a:prstTxWarp>
            <a:normAutofit/>
          </a:bodyPr>
          <a:lstStyle>
            <a:lvl1pPr algn="l" rtl="0" eaLnBrk="0" fontAlgn="base" hangingPunct="0">
              <a:spcBef>
                <a:spcPct val="0"/>
              </a:spcBef>
              <a:spcAft>
                <a:spcPct val="0"/>
              </a:spcAft>
              <a:defRPr sz="3600">
                <a:solidFill>
                  <a:schemeClr val="tx1"/>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49" algn="l" rtl="0" eaLnBrk="1" fontAlgn="base" hangingPunct="1">
              <a:spcBef>
                <a:spcPct val="0"/>
              </a:spcBef>
              <a:spcAft>
                <a:spcPct val="0"/>
              </a:spcAft>
              <a:defRPr sz="4400">
                <a:solidFill>
                  <a:srgbClr val="A9A6A3"/>
                </a:solidFill>
                <a:latin typeface="Arial" pitchFamily="34" charset="0"/>
              </a:defRPr>
            </a:lvl6pPr>
            <a:lvl7pPr marL="914098" algn="l" rtl="0" eaLnBrk="1" fontAlgn="base" hangingPunct="1">
              <a:spcBef>
                <a:spcPct val="0"/>
              </a:spcBef>
              <a:spcAft>
                <a:spcPct val="0"/>
              </a:spcAft>
              <a:defRPr sz="4400">
                <a:solidFill>
                  <a:srgbClr val="A9A6A3"/>
                </a:solidFill>
                <a:latin typeface="Arial" pitchFamily="34" charset="0"/>
              </a:defRPr>
            </a:lvl7pPr>
            <a:lvl8pPr marL="1371150" algn="l" rtl="0" eaLnBrk="1" fontAlgn="base" hangingPunct="1">
              <a:spcBef>
                <a:spcPct val="0"/>
              </a:spcBef>
              <a:spcAft>
                <a:spcPct val="0"/>
              </a:spcAft>
              <a:defRPr sz="4400">
                <a:solidFill>
                  <a:srgbClr val="A9A6A3"/>
                </a:solidFill>
                <a:latin typeface="Arial" pitchFamily="34" charset="0"/>
              </a:defRPr>
            </a:lvl8pPr>
            <a:lvl9pPr marL="1828199" algn="l" rtl="0" eaLnBrk="1" fontAlgn="base" hangingPunct="1">
              <a:spcBef>
                <a:spcPct val="0"/>
              </a:spcBef>
              <a:spcAft>
                <a:spcPct val="0"/>
              </a:spcAft>
              <a:defRPr sz="4400">
                <a:solidFill>
                  <a:srgbClr val="A9A6A3"/>
                </a:solidFill>
                <a:latin typeface="Arial" pitchFamily="34" charset="0"/>
              </a:defRPr>
            </a:lvl9pPr>
          </a:lstStyle>
          <a:p>
            <a:endParaRPr lang="en-GB" dirty="0" smtClean="0">
              <a:latin typeface="Calibri"/>
              <a:cs typeface="Calibri"/>
            </a:endParaRPr>
          </a:p>
        </p:txBody>
      </p:sp>
      <p:sp>
        <p:nvSpPr>
          <p:cNvPr id="6" name="Title 1"/>
          <p:cNvSpPr txBox="1">
            <a:spLocks/>
          </p:cNvSpPr>
          <p:nvPr/>
        </p:nvSpPr>
        <p:spPr bwMode="auto">
          <a:xfrm>
            <a:off x="-71500" y="705221"/>
            <a:ext cx="9144000" cy="1535647"/>
          </a:xfrm>
          <a:prstGeom prst="rect">
            <a:avLst/>
          </a:prstGeom>
          <a:noFill/>
          <a:ln w="9525">
            <a:noFill/>
            <a:miter lim="800000"/>
            <a:headEnd/>
            <a:tailEnd/>
          </a:ln>
        </p:spPr>
        <p:txBody>
          <a:bodyPr vert="horz" wrap="square" lIns="215929" tIns="45705" rIns="91409" bIns="45705" numCol="1" anchor="ctr" anchorCtr="0" compatLnSpc="1">
            <a:prstTxWarp prst="textNoShape">
              <a:avLst/>
            </a:prstTxWarp>
            <a:normAutofit/>
          </a:bodyPr>
          <a:lstStyle>
            <a:lvl1pPr algn="l" rtl="0" eaLnBrk="0" fontAlgn="base" hangingPunct="0">
              <a:spcBef>
                <a:spcPct val="0"/>
              </a:spcBef>
              <a:spcAft>
                <a:spcPct val="0"/>
              </a:spcAft>
              <a:defRPr sz="3600">
                <a:solidFill>
                  <a:schemeClr val="tx1"/>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49" algn="l" rtl="0" eaLnBrk="1" fontAlgn="base" hangingPunct="1">
              <a:spcBef>
                <a:spcPct val="0"/>
              </a:spcBef>
              <a:spcAft>
                <a:spcPct val="0"/>
              </a:spcAft>
              <a:defRPr sz="4400">
                <a:solidFill>
                  <a:srgbClr val="A9A6A3"/>
                </a:solidFill>
                <a:latin typeface="Arial" pitchFamily="34" charset="0"/>
              </a:defRPr>
            </a:lvl6pPr>
            <a:lvl7pPr marL="914098" algn="l" rtl="0" eaLnBrk="1" fontAlgn="base" hangingPunct="1">
              <a:spcBef>
                <a:spcPct val="0"/>
              </a:spcBef>
              <a:spcAft>
                <a:spcPct val="0"/>
              </a:spcAft>
              <a:defRPr sz="4400">
                <a:solidFill>
                  <a:srgbClr val="A9A6A3"/>
                </a:solidFill>
                <a:latin typeface="Arial" pitchFamily="34" charset="0"/>
              </a:defRPr>
            </a:lvl7pPr>
            <a:lvl8pPr marL="1371150" algn="l" rtl="0" eaLnBrk="1" fontAlgn="base" hangingPunct="1">
              <a:spcBef>
                <a:spcPct val="0"/>
              </a:spcBef>
              <a:spcAft>
                <a:spcPct val="0"/>
              </a:spcAft>
              <a:defRPr sz="4400">
                <a:solidFill>
                  <a:srgbClr val="A9A6A3"/>
                </a:solidFill>
                <a:latin typeface="Arial" pitchFamily="34" charset="0"/>
              </a:defRPr>
            </a:lvl8pPr>
            <a:lvl9pPr marL="1828199" algn="l" rtl="0" eaLnBrk="1" fontAlgn="base" hangingPunct="1">
              <a:spcBef>
                <a:spcPct val="0"/>
              </a:spcBef>
              <a:spcAft>
                <a:spcPct val="0"/>
              </a:spcAft>
              <a:defRPr sz="4400">
                <a:solidFill>
                  <a:srgbClr val="A9A6A3"/>
                </a:solidFill>
                <a:latin typeface="Arial" pitchFamily="34" charset="0"/>
              </a:defRPr>
            </a:lvl9pPr>
          </a:lstStyle>
          <a:p>
            <a:pPr algn="ctr"/>
            <a:r>
              <a:rPr lang="en-GB" dirty="0" smtClean="0">
                <a:latin typeface="Calibri"/>
                <a:cs typeface="Calibri"/>
              </a:rPr>
              <a:t>The framework comprises:</a:t>
            </a:r>
          </a:p>
        </p:txBody>
      </p:sp>
      <p:sp>
        <p:nvSpPr>
          <p:cNvPr id="8" name="Title 1"/>
          <p:cNvSpPr txBox="1">
            <a:spLocks/>
          </p:cNvSpPr>
          <p:nvPr/>
        </p:nvSpPr>
        <p:spPr bwMode="auto">
          <a:xfrm>
            <a:off x="3311860" y="2037369"/>
            <a:ext cx="2952328" cy="2831791"/>
          </a:xfrm>
          <a:prstGeom prst="rect">
            <a:avLst/>
          </a:prstGeom>
          <a:noFill/>
          <a:ln w="9525">
            <a:noFill/>
            <a:miter lim="800000"/>
            <a:headEnd/>
            <a:tailEnd/>
          </a:ln>
        </p:spPr>
        <p:txBody>
          <a:bodyPr vert="horz" wrap="square" lIns="90000" tIns="45705" rIns="91409" bIns="45705" numCol="1" anchor="t" anchorCtr="0" compatLnSpc="1">
            <a:prstTxWarp prst="textNoShape">
              <a:avLst/>
            </a:prstTxWarp>
            <a:normAutofit/>
          </a:bodyPr>
          <a:lstStyle>
            <a:lvl1pPr algn="l" rtl="0" eaLnBrk="0" fontAlgn="base" hangingPunct="0">
              <a:spcBef>
                <a:spcPct val="0"/>
              </a:spcBef>
              <a:spcAft>
                <a:spcPct val="0"/>
              </a:spcAft>
              <a:defRPr sz="3600">
                <a:solidFill>
                  <a:schemeClr val="tx1"/>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49" algn="l" rtl="0" eaLnBrk="1" fontAlgn="base" hangingPunct="1">
              <a:spcBef>
                <a:spcPct val="0"/>
              </a:spcBef>
              <a:spcAft>
                <a:spcPct val="0"/>
              </a:spcAft>
              <a:defRPr sz="4400">
                <a:solidFill>
                  <a:srgbClr val="A9A6A3"/>
                </a:solidFill>
                <a:latin typeface="Arial" pitchFamily="34" charset="0"/>
              </a:defRPr>
            </a:lvl6pPr>
            <a:lvl7pPr marL="914098" algn="l" rtl="0" eaLnBrk="1" fontAlgn="base" hangingPunct="1">
              <a:spcBef>
                <a:spcPct val="0"/>
              </a:spcBef>
              <a:spcAft>
                <a:spcPct val="0"/>
              </a:spcAft>
              <a:defRPr sz="4400">
                <a:solidFill>
                  <a:srgbClr val="A9A6A3"/>
                </a:solidFill>
                <a:latin typeface="Arial" pitchFamily="34" charset="0"/>
              </a:defRPr>
            </a:lvl7pPr>
            <a:lvl8pPr marL="1371150" algn="l" rtl="0" eaLnBrk="1" fontAlgn="base" hangingPunct="1">
              <a:spcBef>
                <a:spcPct val="0"/>
              </a:spcBef>
              <a:spcAft>
                <a:spcPct val="0"/>
              </a:spcAft>
              <a:defRPr sz="4400">
                <a:solidFill>
                  <a:srgbClr val="A9A6A3"/>
                </a:solidFill>
                <a:latin typeface="Arial" pitchFamily="34" charset="0"/>
              </a:defRPr>
            </a:lvl8pPr>
            <a:lvl9pPr marL="1828199" algn="l" rtl="0" eaLnBrk="1" fontAlgn="base" hangingPunct="1">
              <a:spcBef>
                <a:spcPct val="0"/>
              </a:spcBef>
              <a:spcAft>
                <a:spcPct val="0"/>
              </a:spcAft>
              <a:defRPr sz="4400">
                <a:solidFill>
                  <a:srgbClr val="A9A6A3"/>
                </a:solidFill>
                <a:latin typeface="Arial" pitchFamily="34" charset="0"/>
              </a:defRPr>
            </a:lvl9pPr>
          </a:lstStyle>
          <a:p>
            <a:pPr>
              <a:buFont typeface="Wingdings" pitchFamily="2" charset="2"/>
              <a:buChar char="§"/>
            </a:pPr>
            <a:r>
              <a:rPr lang="en-GB" b="1" dirty="0" smtClean="0">
                <a:solidFill>
                  <a:srgbClr val="0070C0"/>
                </a:solidFill>
                <a:latin typeface="Calibri"/>
                <a:cs typeface="Calibri"/>
              </a:rPr>
              <a:t> Verifier</a:t>
            </a:r>
          </a:p>
          <a:p>
            <a:r>
              <a:rPr lang="en-GB" sz="2800" dirty="0" smtClean="0">
                <a:latin typeface="Calibri"/>
                <a:cs typeface="Calibri"/>
              </a:rPr>
              <a:t>Unit testing and acceptance testing framework</a:t>
            </a:r>
          </a:p>
          <a:p>
            <a:endParaRPr lang="en-GB" dirty="0" smtClean="0">
              <a:latin typeface="Calibri"/>
              <a:cs typeface="Calibri"/>
            </a:endParaRPr>
          </a:p>
        </p:txBody>
      </p:sp>
      <p:sp>
        <p:nvSpPr>
          <p:cNvPr id="9" name="Title 1"/>
          <p:cNvSpPr txBox="1">
            <a:spLocks/>
          </p:cNvSpPr>
          <p:nvPr/>
        </p:nvSpPr>
        <p:spPr bwMode="auto">
          <a:xfrm>
            <a:off x="6336196" y="2037369"/>
            <a:ext cx="3528392" cy="3047815"/>
          </a:xfrm>
          <a:prstGeom prst="rect">
            <a:avLst/>
          </a:prstGeom>
          <a:noFill/>
          <a:ln w="9525">
            <a:noFill/>
            <a:miter lim="800000"/>
            <a:headEnd/>
            <a:tailEnd/>
          </a:ln>
        </p:spPr>
        <p:txBody>
          <a:bodyPr vert="horz" wrap="square" lIns="215929" tIns="45705" rIns="91409" bIns="45705" numCol="1" anchor="t" anchorCtr="0" compatLnSpc="1">
            <a:prstTxWarp prst="textNoShape">
              <a:avLst/>
            </a:prstTxWarp>
            <a:normAutofit/>
          </a:bodyPr>
          <a:lstStyle>
            <a:lvl1pPr algn="l" rtl="0" eaLnBrk="0" fontAlgn="base" hangingPunct="0">
              <a:spcBef>
                <a:spcPct val="0"/>
              </a:spcBef>
              <a:spcAft>
                <a:spcPct val="0"/>
              </a:spcAft>
              <a:defRPr sz="3600">
                <a:solidFill>
                  <a:schemeClr val="tx1"/>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49" algn="l" rtl="0" eaLnBrk="1" fontAlgn="base" hangingPunct="1">
              <a:spcBef>
                <a:spcPct val="0"/>
              </a:spcBef>
              <a:spcAft>
                <a:spcPct val="0"/>
              </a:spcAft>
              <a:defRPr sz="4400">
                <a:solidFill>
                  <a:srgbClr val="A9A6A3"/>
                </a:solidFill>
                <a:latin typeface="Arial" pitchFamily="34" charset="0"/>
              </a:defRPr>
            </a:lvl6pPr>
            <a:lvl7pPr marL="914098" algn="l" rtl="0" eaLnBrk="1" fontAlgn="base" hangingPunct="1">
              <a:spcBef>
                <a:spcPct val="0"/>
              </a:spcBef>
              <a:spcAft>
                <a:spcPct val="0"/>
              </a:spcAft>
              <a:defRPr sz="4400">
                <a:solidFill>
                  <a:srgbClr val="A9A6A3"/>
                </a:solidFill>
                <a:latin typeface="Arial" pitchFamily="34" charset="0"/>
              </a:defRPr>
            </a:lvl7pPr>
            <a:lvl8pPr marL="1371150" algn="l" rtl="0" eaLnBrk="1" fontAlgn="base" hangingPunct="1">
              <a:spcBef>
                <a:spcPct val="0"/>
              </a:spcBef>
              <a:spcAft>
                <a:spcPct val="0"/>
              </a:spcAft>
              <a:defRPr sz="4400">
                <a:solidFill>
                  <a:srgbClr val="A9A6A3"/>
                </a:solidFill>
                <a:latin typeface="Arial" pitchFamily="34" charset="0"/>
              </a:defRPr>
            </a:lvl8pPr>
            <a:lvl9pPr marL="1828199" algn="l" rtl="0" eaLnBrk="1" fontAlgn="base" hangingPunct="1">
              <a:spcBef>
                <a:spcPct val="0"/>
              </a:spcBef>
              <a:spcAft>
                <a:spcPct val="0"/>
              </a:spcAft>
              <a:defRPr sz="4400">
                <a:solidFill>
                  <a:srgbClr val="A9A6A3"/>
                </a:solidFill>
                <a:latin typeface="Arial" pitchFamily="34" charset="0"/>
              </a:defRPr>
            </a:lvl9pPr>
          </a:lstStyle>
          <a:p>
            <a:pPr>
              <a:buFont typeface="Wingdings" pitchFamily="2" charset="2"/>
              <a:buChar char="§"/>
            </a:pPr>
            <a:r>
              <a:rPr lang="en-GB" b="1" dirty="0" smtClean="0">
                <a:solidFill>
                  <a:srgbClr val="0070C0"/>
                </a:solidFill>
                <a:latin typeface="Calibri"/>
                <a:cs typeface="Calibri"/>
              </a:rPr>
              <a:t> Base</a:t>
            </a:r>
          </a:p>
          <a:p>
            <a:r>
              <a:rPr lang="en-GB" sz="2800" dirty="0" smtClean="0">
                <a:latin typeface="Calibri"/>
                <a:cs typeface="Calibri"/>
              </a:rPr>
              <a:t>Asset structuring framework</a:t>
            </a:r>
          </a:p>
          <a:p>
            <a:endParaRPr lang="en-GB" dirty="0" smtClean="0">
              <a:latin typeface="Calibri"/>
              <a:cs typeface="Calibri"/>
            </a:endParaRPr>
          </a:p>
        </p:txBody>
      </p:sp>
      <p:sp>
        <p:nvSpPr>
          <p:cNvPr id="10" name="Title 1"/>
          <p:cNvSpPr txBox="1">
            <a:spLocks/>
          </p:cNvSpPr>
          <p:nvPr/>
        </p:nvSpPr>
        <p:spPr bwMode="auto">
          <a:xfrm>
            <a:off x="323528" y="2037369"/>
            <a:ext cx="2952328" cy="2831791"/>
          </a:xfrm>
          <a:prstGeom prst="rect">
            <a:avLst/>
          </a:prstGeom>
          <a:noFill/>
          <a:ln w="9525">
            <a:noFill/>
            <a:miter lim="800000"/>
            <a:headEnd/>
            <a:tailEnd/>
          </a:ln>
        </p:spPr>
        <p:txBody>
          <a:bodyPr vert="horz" wrap="square" lIns="90000" tIns="45705" rIns="91409" bIns="45705" numCol="1" anchor="t" anchorCtr="0" compatLnSpc="1">
            <a:prstTxWarp prst="textNoShape">
              <a:avLst/>
            </a:prstTxWarp>
            <a:normAutofit/>
          </a:bodyPr>
          <a:lstStyle>
            <a:lvl1pPr algn="l" rtl="0" eaLnBrk="0" fontAlgn="base" hangingPunct="0">
              <a:spcBef>
                <a:spcPct val="0"/>
              </a:spcBef>
              <a:spcAft>
                <a:spcPct val="0"/>
              </a:spcAft>
              <a:defRPr sz="3600">
                <a:solidFill>
                  <a:schemeClr val="tx1"/>
                </a:solidFill>
                <a:latin typeface="Myriad Pro" pitchFamily="34" charset="0"/>
                <a:ea typeface="+mj-ea"/>
                <a:cs typeface="+mj-cs"/>
              </a:defRPr>
            </a:lvl1pPr>
            <a:lvl2pPr algn="l" rtl="0" eaLnBrk="0" fontAlgn="base" hangingPunct="0">
              <a:spcBef>
                <a:spcPct val="0"/>
              </a:spcBef>
              <a:spcAft>
                <a:spcPct val="0"/>
              </a:spcAft>
              <a:defRPr sz="3600">
                <a:solidFill>
                  <a:srgbClr val="F2F2F2"/>
                </a:solidFill>
                <a:latin typeface="Myriad Pro" pitchFamily="34" charset="0"/>
              </a:defRPr>
            </a:lvl2pPr>
            <a:lvl3pPr algn="l" rtl="0" eaLnBrk="0" fontAlgn="base" hangingPunct="0">
              <a:spcBef>
                <a:spcPct val="0"/>
              </a:spcBef>
              <a:spcAft>
                <a:spcPct val="0"/>
              </a:spcAft>
              <a:defRPr sz="3600">
                <a:solidFill>
                  <a:srgbClr val="F2F2F2"/>
                </a:solidFill>
                <a:latin typeface="Myriad Pro" pitchFamily="34" charset="0"/>
              </a:defRPr>
            </a:lvl3pPr>
            <a:lvl4pPr algn="l" rtl="0" eaLnBrk="0" fontAlgn="base" hangingPunct="0">
              <a:spcBef>
                <a:spcPct val="0"/>
              </a:spcBef>
              <a:spcAft>
                <a:spcPct val="0"/>
              </a:spcAft>
              <a:defRPr sz="3600">
                <a:solidFill>
                  <a:srgbClr val="F2F2F2"/>
                </a:solidFill>
                <a:latin typeface="Myriad Pro" pitchFamily="34" charset="0"/>
              </a:defRPr>
            </a:lvl4pPr>
            <a:lvl5pPr algn="l" rtl="0" eaLnBrk="0" fontAlgn="base" hangingPunct="0">
              <a:spcBef>
                <a:spcPct val="0"/>
              </a:spcBef>
              <a:spcAft>
                <a:spcPct val="0"/>
              </a:spcAft>
              <a:defRPr sz="3600">
                <a:solidFill>
                  <a:srgbClr val="F2F2F2"/>
                </a:solidFill>
                <a:latin typeface="Myriad Pro" pitchFamily="34" charset="0"/>
              </a:defRPr>
            </a:lvl5pPr>
            <a:lvl6pPr marL="457049" algn="l" rtl="0" eaLnBrk="1" fontAlgn="base" hangingPunct="1">
              <a:spcBef>
                <a:spcPct val="0"/>
              </a:spcBef>
              <a:spcAft>
                <a:spcPct val="0"/>
              </a:spcAft>
              <a:defRPr sz="4400">
                <a:solidFill>
                  <a:srgbClr val="A9A6A3"/>
                </a:solidFill>
                <a:latin typeface="Arial" pitchFamily="34" charset="0"/>
              </a:defRPr>
            </a:lvl6pPr>
            <a:lvl7pPr marL="914098" algn="l" rtl="0" eaLnBrk="1" fontAlgn="base" hangingPunct="1">
              <a:spcBef>
                <a:spcPct val="0"/>
              </a:spcBef>
              <a:spcAft>
                <a:spcPct val="0"/>
              </a:spcAft>
              <a:defRPr sz="4400">
                <a:solidFill>
                  <a:srgbClr val="A9A6A3"/>
                </a:solidFill>
                <a:latin typeface="Arial" pitchFamily="34" charset="0"/>
              </a:defRPr>
            </a:lvl7pPr>
            <a:lvl8pPr marL="1371150" algn="l" rtl="0" eaLnBrk="1" fontAlgn="base" hangingPunct="1">
              <a:spcBef>
                <a:spcPct val="0"/>
              </a:spcBef>
              <a:spcAft>
                <a:spcPct val="0"/>
              </a:spcAft>
              <a:defRPr sz="4400">
                <a:solidFill>
                  <a:srgbClr val="A9A6A3"/>
                </a:solidFill>
                <a:latin typeface="Arial" pitchFamily="34" charset="0"/>
              </a:defRPr>
            </a:lvl8pPr>
            <a:lvl9pPr marL="1828199" algn="l" rtl="0" eaLnBrk="1" fontAlgn="base" hangingPunct="1">
              <a:spcBef>
                <a:spcPct val="0"/>
              </a:spcBef>
              <a:spcAft>
                <a:spcPct val="0"/>
              </a:spcAft>
              <a:defRPr sz="4400">
                <a:solidFill>
                  <a:srgbClr val="A9A6A3"/>
                </a:solidFill>
                <a:latin typeface="Arial" pitchFamily="34" charset="0"/>
              </a:defRPr>
            </a:lvl9pPr>
          </a:lstStyle>
          <a:p>
            <a:pPr>
              <a:buFont typeface="Wingdings" pitchFamily="2" charset="2"/>
              <a:buChar char="§"/>
            </a:pPr>
            <a:r>
              <a:rPr lang="en-GB" dirty="0" smtClean="0">
                <a:solidFill>
                  <a:srgbClr val="0070C0"/>
                </a:solidFill>
                <a:latin typeface="Calibri"/>
                <a:cs typeface="Calibri"/>
              </a:rPr>
              <a:t> </a:t>
            </a:r>
            <a:r>
              <a:rPr lang="en-GB" b="1" dirty="0" smtClean="0">
                <a:solidFill>
                  <a:srgbClr val="0070C0"/>
                </a:solidFill>
                <a:latin typeface="Calibri"/>
                <a:cs typeface="Calibri"/>
              </a:rPr>
              <a:t>Presenter</a:t>
            </a:r>
          </a:p>
          <a:p>
            <a:r>
              <a:rPr lang="en-GB" sz="2800" dirty="0" smtClean="0">
                <a:latin typeface="Calibri"/>
                <a:cs typeface="Calibri"/>
              </a:rPr>
              <a:t>An MVVM framework for building components</a:t>
            </a:r>
          </a:p>
          <a:p>
            <a:endParaRPr lang="en-GB" dirty="0" smtClean="0">
              <a:latin typeface="Calibri"/>
              <a:cs typeface="Calibri"/>
            </a:endParaRPr>
          </a:p>
        </p:txBody>
      </p:sp>
      <p:pic>
        <p:nvPicPr>
          <p:cNvPr id="3076" name="Picture 4" descr="http://rachelappel.com/Media/Default/Windows-Live-Writer/The-.NET-ViewModels-and-MVVM-View-Models_14284/image_8.png"/>
          <p:cNvPicPr>
            <a:picLocks noChangeAspect="1" noChangeArrowheads="1"/>
          </p:cNvPicPr>
          <p:nvPr/>
        </p:nvPicPr>
        <p:blipFill>
          <a:blip r:embed="rId2" cstate="print"/>
          <a:srcRect/>
          <a:stretch>
            <a:fillRect/>
          </a:stretch>
        </p:blipFill>
        <p:spPr bwMode="auto">
          <a:xfrm>
            <a:off x="71500" y="4564224"/>
            <a:ext cx="3142191" cy="2141140"/>
          </a:xfrm>
          <a:prstGeom prst="rect">
            <a:avLst/>
          </a:prstGeom>
          <a:noFill/>
        </p:spPr>
      </p:pic>
      <p:pic>
        <p:nvPicPr>
          <p:cNvPr id="3078" name="Picture 6" descr="http://i.istockimg.com/file_thumbview_approve/1783966/2/stock-illustration-1783966-play-buttons.jpg"/>
          <p:cNvPicPr>
            <a:picLocks noChangeAspect="1" noChangeArrowheads="1"/>
          </p:cNvPicPr>
          <p:nvPr/>
        </p:nvPicPr>
        <p:blipFill>
          <a:blip r:embed="rId3" cstate="print"/>
          <a:srcRect b="50000"/>
          <a:stretch>
            <a:fillRect/>
          </a:stretch>
        </p:blipFill>
        <p:spPr bwMode="auto">
          <a:xfrm>
            <a:off x="3419872" y="4991101"/>
            <a:ext cx="2420414" cy="1210207"/>
          </a:xfrm>
          <a:prstGeom prst="rect">
            <a:avLst/>
          </a:prstGeom>
          <a:noFill/>
        </p:spPr>
      </p:pic>
      <p:pic>
        <p:nvPicPr>
          <p:cNvPr id="3080" name="Picture 8" descr="http://images1.ientrymail.com/webpronews/pictures/silo-structuring.png"/>
          <p:cNvPicPr>
            <a:picLocks noChangeAspect="1" noChangeArrowheads="1"/>
          </p:cNvPicPr>
          <p:nvPr/>
        </p:nvPicPr>
        <p:blipFill>
          <a:blip r:embed="rId4" cstate="print"/>
          <a:srcRect/>
          <a:stretch>
            <a:fillRect/>
          </a:stretch>
        </p:blipFill>
        <p:spPr bwMode="auto">
          <a:xfrm>
            <a:off x="6408712" y="4545124"/>
            <a:ext cx="2591780" cy="1864760"/>
          </a:xfrm>
          <a:prstGeom prst="rect">
            <a:avLst/>
          </a:prstGeom>
          <a:noFill/>
        </p:spPr>
      </p:pic>
    </p:spTree>
    <p:extLst>
      <p:ext uri="{BB962C8B-B14F-4D97-AF65-F5344CB8AC3E}">
        <p14:creationId xmlns:p14="http://schemas.microsoft.com/office/powerpoint/2010/main" val="17635200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Directory Structure</a:t>
            </a:r>
            <a:endParaRPr lang="en-US" dirty="0"/>
          </a:p>
        </p:txBody>
      </p:sp>
      <p:graphicFrame>
        <p:nvGraphicFramePr>
          <p:cNvPr id="5" name="Diagram 4"/>
          <p:cNvGraphicFramePr/>
          <p:nvPr>
            <p:extLst>
              <p:ext uri="{D42A27DB-BD31-4B8C-83A1-F6EECF244321}">
                <p14:modId xmlns:p14="http://schemas.microsoft.com/office/powerpoint/2010/main" val="2348213593"/>
              </p:ext>
            </p:extLst>
          </p:nvPr>
        </p:nvGraphicFramePr>
        <p:xfrm>
          <a:off x="1957328" y="1602550"/>
          <a:ext cx="5142867" cy="45725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084046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Moving Parts</a:t>
            </a:r>
            <a:endParaRPr lang="en-US" dirty="0"/>
          </a:p>
        </p:txBody>
      </p:sp>
      <p:sp>
        <p:nvSpPr>
          <p:cNvPr id="5" name="Can 4"/>
          <p:cNvSpPr/>
          <p:nvPr/>
        </p:nvSpPr>
        <p:spPr>
          <a:xfrm>
            <a:off x="3592811" y="4674797"/>
            <a:ext cx="1488252" cy="1540879"/>
          </a:xfrm>
          <a:prstGeom prst="can">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200" b="1" dirty="0">
              <a:solidFill>
                <a:schemeClr val="tx1">
                  <a:lumMod val="85000"/>
                  <a:lumOff val="15000"/>
                </a:schemeClr>
              </a:solidFill>
            </a:endParaRPr>
          </a:p>
        </p:txBody>
      </p:sp>
      <p:sp>
        <p:nvSpPr>
          <p:cNvPr id="7" name="Rectangle 54"/>
          <p:cNvSpPr/>
          <p:nvPr/>
        </p:nvSpPr>
        <p:spPr>
          <a:xfrm>
            <a:off x="3521269" y="3326921"/>
            <a:ext cx="1651985" cy="762001"/>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err="1" smtClean="0">
                <a:solidFill>
                  <a:schemeClr val="tx1">
                    <a:lumMod val="85000"/>
                    <a:lumOff val="15000"/>
                  </a:schemeClr>
                </a:solidFill>
              </a:rPr>
              <a:t>BladeRunner</a:t>
            </a:r>
            <a:endParaRPr lang="en-GB" sz="1200" b="1" dirty="0" smtClean="0">
              <a:solidFill>
                <a:schemeClr val="tx1">
                  <a:lumMod val="85000"/>
                  <a:lumOff val="15000"/>
                </a:schemeClr>
              </a:solidFill>
            </a:endParaRPr>
          </a:p>
          <a:p>
            <a:pPr algn="ctr"/>
            <a:r>
              <a:rPr lang="en-GB" sz="1200" b="1" dirty="0" smtClean="0">
                <a:solidFill>
                  <a:schemeClr val="tx1">
                    <a:lumMod val="85000"/>
                    <a:lumOff val="15000"/>
                  </a:schemeClr>
                </a:solidFill>
              </a:rPr>
              <a:t> Server</a:t>
            </a:r>
            <a:endParaRPr lang="en-GB" sz="1200" b="1" dirty="0">
              <a:solidFill>
                <a:schemeClr val="tx1">
                  <a:lumMod val="85000"/>
                  <a:lumOff val="15000"/>
                </a:schemeClr>
              </a:solidFill>
            </a:endParaRPr>
          </a:p>
        </p:txBody>
      </p:sp>
      <p:sp>
        <p:nvSpPr>
          <p:cNvPr id="8" name="Can 7"/>
          <p:cNvSpPr/>
          <p:nvPr/>
        </p:nvSpPr>
        <p:spPr>
          <a:xfrm>
            <a:off x="1252225" y="3110342"/>
            <a:ext cx="914400" cy="1216152"/>
          </a:xfrm>
          <a:prstGeom prst="can">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1200" b="1" dirty="0" smtClean="0">
                <a:solidFill>
                  <a:schemeClr val="tx1">
                    <a:lumMod val="85000"/>
                    <a:lumOff val="15000"/>
                  </a:schemeClr>
                </a:solidFill>
              </a:rPr>
              <a:t>Motif</a:t>
            </a:r>
            <a:endParaRPr lang="en-US" sz="1200" b="1" dirty="0">
              <a:solidFill>
                <a:schemeClr val="tx1">
                  <a:lumMod val="85000"/>
                  <a:lumOff val="15000"/>
                </a:schemeClr>
              </a:solidFill>
            </a:endParaRPr>
          </a:p>
        </p:txBody>
      </p:sp>
      <p:sp>
        <p:nvSpPr>
          <p:cNvPr id="9" name="Can 8"/>
          <p:cNvSpPr/>
          <p:nvPr/>
        </p:nvSpPr>
        <p:spPr>
          <a:xfrm>
            <a:off x="6450697" y="3110342"/>
            <a:ext cx="914400" cy="1216152"/>
          </a:xfrm>
          <a:prstGeom prst="can">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1200" b="1" dirty="0" smtClean="0">
                <a:solidFill>
                  <a:schemeClr val="tx1">
                    <a:lumMod val="85000"/>
                    <a:lumOff val="15000"/>
                  </a:schemeClr>
                </a:solidFill>
              </a:rPr>
              <a:t>WAR</a:t>
            </a:r>
            <a:endParaRPr lang="en-US" sz="1200" b="1" dirty="0">
              <a:solidFill>
                <a:schemeClr val="tx1">
                  <a:lumMod val="85000"/>
                  <a:lumOff val="15000"/>
                </a:schemeClr>
              </a:solidFill>
            </a:endParaRPr>
          </a:p>
        </p:txBody>
      </p:sp>
      <p:sp>
        <p:nvSpPr>
          <p:cNvPr id="10" name="Rectangle 54"/>
          <p:cNvSpPr/>
          <p:nvPr/>
        </p:nvSpPr>
        <p:spPr>
          <a:xfrm>
            <a:off x="6243738" y="4929679"/>
            <a:ext cx="1651985" cy="108409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Eclipse</a:t>
            </a:r>
          </a:p>
          <a:p>
            <a:pPr algn="ctr"/>
            <a:r>
              <a:rPr lang="en-GB" sz="1200" b="1" dirty="0" err="1" smtClean="0">
                <a:solidFill>
                  <a:schemeClr val="tx1">
                    <a:lumMod val="85000"/>
                    <a:lumOff val="15000"/>
                  </a:schemeClr>
                </a:solidFill>
              </a:rPr>
              <a:t>IntelliJ</a:t>
            </a:r>
            <a:endParaRPr lang="en-GB" sz="1200" b="1" dirty="0" smtClean="0">
              <a:solidFill>
                <a:schemeClr val="tx1">
                  <a:lumMod val="85000"/>
                  <a:lumOff val="15000"/>
                </a:schemeClr>
              </a:solidFill>
            </a:endParaRPr>
          </a:p>
          <a:p>
            <a:pPr algn="ctr"/>
            <a:r>
              <a:rPr lang="en-GB" sz="1200" b="1" dirty="0" err="1" smtClean="0">
                <a:solidFill>
                  <a:schemeClr val="tx1">
                    <a:lumMod val="85000"/>
                    <a:lumOff val="15000"/>
                  </a:schemeClr>
                </a:solidFill>
              </a:rPr>
              <a:t>NetBeans</a:t>
            </a:r>
            <a:endParaRPr lang="en-GB" sz="1200" b="1" dirty="0" smtClean="0">
              <a:solidFill>
                <a:schemeClr val="tx1">
                  <a:lumMod val="85000"/>
                  <a:lumOff val="15000"/>
                </a:schemeClr>
              </a:solidFill>
            </a:endParaRPr>
          </a:p>
          <a:p>
            <a:pPr algn="ctr"/>
            <a:r>
              <a:rPr lang="en-GB" sz="1200" b="1" dirty="0" smtClean="0">
                <a:solidFill>
                  <a:schemeClr val="tx1">
                    <a:lumMod val="85000"/>
                    <a:lumOff val="15000"/>
                  </a:schemeClr>
                </a:solidFill>
              </a:rPr>
              <a:t>……..</a:t>
            </a:r>
            <a:endParaRPr lang="en-GB" sz="1200" b="1" dirty="0">
              <a:solidFill>
                <a:schemeClr val="tx1">
                  <a:lumMod val="85000"/>
                  <a:lumOff val="15000"/>
                </a:schemeClr>
              </a:solidFill>
            </a:endParaRPr>
          </a:p>
        </p:txBody>
      </p:sp>
      <p:cxnSp>
        <p:nvCxnSpPr>
          <p:cNvPr id="11" name="Straight Arrow Connector 10"/>
          <p:cNvCxnSpPr>
            <a:endCxn id="7" idx="2"/>
          </p:cNvCxnSpPr>
          <p:nvPr/>
        </p:nvCxnSpPr>
        <p:spPr>
          <a:xfrm flipV="1">
            <a:off x="4347262" y="4088922"/>
            <a:ext cx="0" cy="650635"/>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flipV="1">
            <a:off x="5091388" y="5520493"/>
            <a:ext cx="1152350" cy="26489"/>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8" idx="4"/>
            <a:endCxn id="7" idx="1"/>
          </p:cNvCxnSpPr>
          <p:nvPr/>
        </p:nvCxnSpPr>
        <p:spPr>
          <a:xfrm flipV="1">
            <a:off x="2166625" y="3707922"/>
            <a:ext cx="1354644" cy="10496"/>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7" idx="3"/>
            <a:endCxn id="9" idx="2"/>
          </p:cNvCxnSpPr>
          <p:nvPr/>
        </p:nvCxnSpPr>
        <p:spPr>
          <a:xfrm>
            <a:off x="5173254" y="3707922"/>
            <a:ext cx="1277443" cy="10496"/>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3" cstate="print"/>
          <a:stretch>
            <a:fillRect/>
          </a:stretch>
        </p:blipFill>
        <p:spPr>
          <a:xfrm>
            <a:off x="2917336" y="1586285"/>
            <a:ext cx="1429926" cy="1114587"/>
          </a:xfrm>
          <a:prstGeom prst="rect">
            <a:avLst/>
          </a:prstGeom>
        </p:spPr>
      </p:pic>
      <p:graphicFrame>
        <p:nvGraphicFramePr>
          <p:cNvPr id="31" name="Diagram 30"/>
          <p:cNvGraphicFramePr/>
          <p:nvPr>
            <p:extLst>
              <p:ext uri="{D42A27DB-BD31-4B8C-83A1-F6EECF244321}">
                <p14:modId xmlns:p14="http://schemas.microsoft.com/office/powerpoint/2010/main" val="509897005"/>
              </p:ext>
            </p:extLst>
          </p:nvPr>
        </p:nvGraphicFramePr>
        <p:xfrm>
          <a:off x="3711637" y="4885944"/>
          <a:ext cx="1241191" cy="13391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1" name="TextBox 40"/>
          <p:cNvSpPr txBox="1"/>
          <p:nvPr/>
        </p:nvSpPr>
        <p:spPr>
          <a:xfrm>
            <a:off x="3890063" y="4754343"/>
            <a:ext cx="925854" cy="338554"/>
          </a:xfrm>
          <a:prstGeom prst="rect">
            <a:avLst/>
          </a:prstGeom>
          <a:noFill/>
        </p:spPr>
        <p:txBody>
          <a:bodyPr wrap="none" rtlCol="0">
            <a:spAutoFit/>
          </a:bodyPr>
          <a:lstStyle/>
          <a:p>
            <a:r>
              <a:rPr lang="en-US" sz="1600" dirty="0" smtClean="0"/>
              <a:t>Projects</a:t>
            </a:r>
            <a:endParaRPr lang="en-US" sz="1600" dirty="0"/>
          </a:p>
        </p:txBody>
      </p:sp>
      <p:sp>
        <p:nvSpPr>
          <p:cNvPr id="42" name="TextBox 41"/>
          <p:cNvSpPr txBox="1"/>
          <p:nvPr/>
        </p:nvSpPr>
        <p:spPr>
          <a:xfrm>
            <a:off x="5624479" y="3349086"/>
            <a:ext cx="754934" cy="338554"/>
          </a:xfrm>
          <a:prstGeom prst="rect">
            <a:avLst/>
          </a:prstGeom>
          <a:noFill/>
        </p:spPr>
        <p:txBody>
          <a:bodyPr wrap="none" rtlCol="0">
            <a:spAutoFit/>
          </a:bodyPr>
          <a:lstStyle/>
          <a:p>
            <a:r>
              <a:rPr lang="en-US" sz="1600" dirty="0" smtClean="0"/>
              <a:t>export</a:t>
            </a:r>
            <a:endParaRPr lang="en-US" sz="1600" dirty="0"/>
          </a:p>
        </p:txBody>
      </p:sp>
      <p:sp>
        <p:nvSpPr>
          <p:cNvPr id="43" name="TextBox 42"/>
          <p:cNvSpPr txBox="1"/>
          <p:nvPr/>
        </p:nvSpPr>
        <p:spPr>
          <a:xfrm>
            <a:off x="2149705" y="3325567"/>
            <a:ext cx="754734" cy="338554"/>
          </a:xfrm>
          <a:prstGeom prst="rect">
            <a:avLst/>
          </a:prstGeom>
          <a:noFill/>
        </p:spPr>
        <p:txBody>
          <a:bodyPr wrap="none" rtlCol="0">
            <a:spAutoFit/>
          </a:bodyPr>
          <a:lstStyle/>
          <a:p>
            <a:r>
              <a:rPr lang="en-US" sz="1600" dirty="0" smtClean="0"/>
              <a:t>import</a:t>
            </a:r>
            <a:endParaRPr lang="en-US" sz="1600" dirty="0"/>
          </a:p>
        </p:txBody>
      </p:sp>
      <p:pic>
        <p:nvPicPr>
          <p:cNvPr id="49"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01710" y="1703687"/>
            <a:ext cx="1219182" cy="647478"/>
          </a:xfrm>
          <a:prstGeom prst="rect">
            <a:avLst/>
          </a:prstGeom>
          <a:noFill/>
          <a:ln>
            <a:noFill/>
          </a:ln>
          <a:effectLst>
            <a:outerShdw blurRad="127000" dist="127000"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0" name="Straight Arrow Connector 49"/>
          <p:cNvCxnSpPr>
            <a:stCxn id="7" idx="0"/>
            <a:endCxn id="30" idx="2"/>
          </p:cNvCxnSpPr>
          <p:nvPr/>
        </p:nvCxnSpPr>
        <p:spPr>
          <a:xfrm flipH="1" flipV="1">
            <a:off x="3632299" y="2700872"/>
            <a:ext cx="714963" cy="626049"/>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6341332" y="4654340"/>
            <a:ext cx="1404952" cy="338554"/>
          </a:xfrm>
          <a:prstGeom prst="rect">
            <a:avLst/>
          </a:prstGeom>
          <a:noFill/>
        </p:spPr>
        <p:txBody>
          <a:bodyPr wrap="none" rtlCol="0">
            <a:spAutoFit/>
          </a:bodyPr>
          <a:lstStyle/>
          <a:p>
            <a:r>
              <a:rPr lang="en-US" sz="1600" dirty="0" smtClean="0"/>
              <a:t>IDE of choice</a:t>
            </a:r>
            <a:endParaRPr lang="en-US" sz="1600" dirty="0"/>
          </a:p>
        </p:txBody>
      </p:sp>
      <p:sp>
        <p:nvSpPr>
          <p:cNvPr id="55" name="TextBox 54"/>
          <p:cNvSpPr txBox="1"/>
          <p:nvPr/>
        </p:nvSpPr>
        <p:spPr>
          <a:xfrm>
            <a:off x="3001710" y="1264458"/>
            <a:ext cx="1268496" cy="338554"/>
          </a:xfrm>
          <a:prstGeom prst="rect">
            <a:avLst/>
          </a:prstGeom>
          <a:noFill/>
        </p:spPr>
        <p:txBody>
          <a:bodyPr wrap="none" rtlCol="0">
            <a:spAutoFit/>
          </a:bodyPr>
          <a:lstStyle/>
          <a:p>
            <a:r>
              <a:rPr lang="en-US" sz="1600" dirty="0"/>
              <a:t>r</a:t>
            </a:r>
            <a:r>
              <a:rPr lang="en-US" sz="1600" dirty="0" smtClean="0"/>
              <a:t>unning app </a:t>
            </a:r>
            <a:endParaRPr lang="en-US" sz="1600" dirty="0"/>
          </a:p>
        </p:txBody>
      </p:sp>
      <p:pic>
        <p:nvPicPr>
          <p:cNvPr id="56" name="Picture 55"/>
          <p:cNvPicPr>
            <a:picLocks noChangeAspect="1"/>
          </p:cNvPicPr>
          <p:nvPr/>
        </p:nvPicPr>
        <p:blipFill>
          <a:blip r:embed="rId3" cstate="print"/>
          <a:stretch>
            <a:fillRect/>
          </a:stretch>
        </p:blipFill>
        <p:spPr>
          <a:xfrm>
            <a:off x="4531780" y="1586285"/>
            <a:ext cx="1429926" cy="1114587"/>
          </a:xfrm>
          <a:prstGeom prst="rect">
            <a:avLst/>
          </a:prstGeom>
        </p:spPr>
      </p:pic>
      <p:sp>
        <p:nvSpPr>
          <p:cNvPr id="57" name="TextBox 56"/>
          <p:cNvSpPr txBox="1"/>
          <p:nvPr/>
        </p:nvSpPr>
        <p:spPr>
          <a:xfrm>
            <a:off x="4669552" y="1291682"/>
            <a:ext cx="1154382" cy="338554"/>
          </a:xfrm>
          <a:prstGeom prst="rect">
            <a:avLst/>
          </a:prstGeom>
          <a:noFill/>
        </p:spPr>
        <p:txBody>
          <a:bodyPr wrap="none" rtlCol="0">
            <a:spAutoFit/>
          </a:bodyPr>
          <a:lstStyle/>
          <a:p>
            <a:r>
              <a:rPr lang="en-US" sz="1600" dirty="0" smtClean="0"/>
              <a:t>dashboard</a:t>
            </a:r>
            <a:endParaRPr lang="en-US" sz="1600" dirty="0"/>
          </a:p>
        </p:txBody>
      </p:sp>
      <p:cxnSp>
        <p:nvCxnSpPr>
          <p:cNvPr id="58" name="Straight Arrow Connector 57"/>
          <p:cNvCxnSpPr>
            <a:stCxn id="7" idx="0"/>
            <a:endCxn id="56" idx="2"/>
          </p:cNvCxnSpPr>
          <p:nvPr/>
        </p:nvCxnSpPr>
        <p:spPr>
          <a:xfrm flipV="1">
            <a:off x="4347262" y="2700872"/>
            <a:ext cx="899481" cy="626049"/>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562275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449424" y="4221840"/>
            <a:ext cx="2856627" cy="1195440"/>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4276941" y="4354560"/>
            <a:ext cx="2893977" cy="1226880"/>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57200" y="150751"/>
            <a:ext cx="8229600" cy="922113"/>
          </a:xfrm>
        </p:spPr>
        <p:txBody>
          <a:bodyPr>
            <a:normAutofit/>
          </a:bodyPr>
          <a:lstStyle/>
          <a:p>
            <a:r>
              <a:rPr lang="en-GB" dirty="0" err="1" smtClean="0"/>
              <a:t>BladeRunner</a:t>
            </a:r>
            <a:r>
              <a:rPr lang="en-GB" dirty="0" smtClean="0"/>
              <a:t>-Structure</a:t>
            </a:r>
            <a:endParaRPr lang="en-GB" dirty="0"/>
          </a:p>
        </p:txBody>
      </p:sp>
      <p:sp>
        <p:nvSpPr>
          <p:cNvPr id="30" name="Rectangle 3"/>
          <p:cNvSpPr/>
          <p:nvPr/>
        </p:nvSpPr>
        <p:spPr>
          <a:xfrm>
            <a:off x="1835416" y="1292413"/>
            <a:ext cx="5472608" cy="2462672"/>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3695577" y="2354364"/>
            <a:ext cx="1776327" cy="57606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GB" sz="1200" b="1" dirty="0" smtClean="0">
                <a:solidFill>
                  <a:schemeClr val="tx1">
                    <a:lumMod val="85000"/>
                    <a:lumOff val="15000"/>
                  </a:schemeClr>
                </a:solidFill>
              </a:rPr>
              <a:t>Verifier</a:t>
            </a:r>
          </a:p>
          <a:p>
            <a:pPr algn="ctr"/>
            <a:r>
              <a:rPr lang="en-GB" sz="1200" b="1" dirty="0" smtClean="0">
                <a:solidFill>
                  <a:schemeClr val="tx1">
                    <a:lumMod val="85000"/>
                    <a:lumOff val="15000"/>
                  </a:schemeClr>
                </a:solidFill>
              </a:rPr>
              <a:t>Test Framework</a:t>
            </a:r>
            <a:endParaRPr lang="en-GB" sz="1200" b="1" dirty="0">
              <a:solidFill>
                <a:schemeClr val="tx1">
                  <a:lumMod val="85000"/>
                  <a:lumOff val="15000"/>
                </a:schemeClr>
              </a:solidFill>
            </a:endParaRPr>
          </a:p>
        </p:txBody>
      </p:sp>
      <p:sp>
        <p:nvSpPr>
          <p:cNvPr id="32" name="Rectangle 54"/>
          <p:cNvSpPr/>
          <p:nvPr/>
        </p:nvSpPr>
        <p:spPr>
          <a:xfrm>
            <a:off x="2007496" y="1862839"/>
            <a:ext cx="2567462" cy="432048"/>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BladeRunner Libraries</a:t>
            </a:r>
            <a:endParaRPr lang="en-GB" sz="1200" b="1" dirty="0">
              <a:solidFill>
                <a:schemeClr val="tx1">
                  <a:lumMod val="85000"/>
                  <a:lumOff val="15000"/>
                </a:schemeClr>
              </a:solidFill>
            </a:endParaRPr>
          </a:p>
        </p:txBody>
      </p:sp>
      <p:sp>
        <p:nvSpPr>
          <p:cNvPr id="33" name="Rectangle 54"/>
          <p:cNvSpPr/>
          <p:nvPr/>
        </p:nvSpPr>
        <p:spPr>
          <a:xfrm>
            <a:off x="5544008" y="2354364"/>
            <a:ext cx="1620000" cy="57606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Tasks</a:t>
            </a:r>
            <a:endParaRPr lang="en-GB" sz="1200" b="1" dirty="0">
              <a:solidFill>
                <a:schemeClr val="tx1">
                  <a:lumMod val="85000"/>
                  <a:lumOff val="15000"/>
                </a:schemeClr>
              </a:solidFill>
            </a:endParaRPr>
          </a:p>
        </p:txBody>
      </p:sp>
      <p:sp>
        <p:nvSpPr>
          <p:cNvPr id="34" name="Rectangle 33"/>
          <p:cNvSpPr/>
          <p:nvPr/>
        </p:nvSpPr>
        <p:spPr>
          <a:xfrm>
            <a:off x="4645949" y="2996952"/>
            <a:ext cx="2516228" cy="614116"/>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a:solidFill>
                  <a:schemeClr val="tx1">
                    <a:lumMod val="85000"/>
                    <a:lumOff val="15000"/>
                  </a:schemeClr>
                </a:solidFill>
              </a:rPr>
              <a:t>Bundlers</a:t>
            </a:r>
          </a:p>
        </p:txBody>
      </p:sp>
      <p:sp>
        <p:nvSpPr>
          <p:cNvPr id="35" name="Rectangle 34"/>
          <p:cNvSpPr/>
          <p:nvPr/>
        </p:nvSpPr>
        <p:spPr>
          <a:xfrm>
            <a:off x="2007496" y="2996952"/>
            <a:ext cx="2559574" cy="614116"/>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a:solidFill>
                  <a:schemeClr val="tx1">
                    <a:lumMod val="85000"/>
                    <a:lumOff val="15000"/>
                  </a:schemeClr>
                </a:solidFill>
              </a:rPr>
              <a:t>Embedded </a:t>
            </a:r>
            <a:r>
              <a:rPr lang="en-GB" sz="1200" b="1" dirty="0" smtClean="0">
                <a:solidFill>
                  <a:schemeClr val="tx1">
                    <a:lumMod val="85000"/>
                    <a:lumOff val="15000"/>
                  </a:schemeClr>
                </a:solidFill>
              </a:rPr>
              <a:t>Jetty Server</a:t>
            </a:r>
            <a:endParaRPr lang="en-GB" sz="1200" b="1" dirty="0">
              <a:solidFill>
                <a:schemeClr val="tx1">
                  <a:lumMod val="85000"/>
                  <a:lumOff val="15000"/>
                </a:schemeClr>
              </a:solidFill>
            </a:endParaRPr>
          </a:p>
        </p:txBody>
      </p:sp>
      <p:sp>
        <p:nvSpPr>
          <p:cNvPr id="36" name="Rectangle 54"/>
          <p:cNvSpPr/>
          <p:nvPr/>
        </p:nvSpPr>
        <p:spPr>
          <a:xfrm>
            <a:off x="2007496" y="2354364"/>
            <a:ext cx="1620000" cy="57606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a:solidFill>
                  <a:schemeClr val="tx1">
                    <a:lumMod val="85000"/>
                    <a:lumOff val="15000"/>
                  </a:schemeClr>
                </a:solidFill>
              </a:rPr>
              <a:t>Dashboard</a:t>
            </a:r>
          </a:p>
        </p:txBody>
      </p:sp>
      <p:sp>
        <p:nvSpPr>
          <p:cNvPr id="37" name="Rectangle 54"/>
          <p:cNvSpPr/>
          <p:nvPr/>
        </p:nvSpPr>
        <p:spPr>
          <a:xfrm>
            <a:off x="4645949" y="1862839"/>
            <a:ext cx="2518059" cy="432048"/>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a:solidFill>
                  <a:schemeClr val="tx1">
                    <a:lumMod val="85000"/>
                    <a:lumOff val="15000"/>
                  </a:schemeClr>
                </a:solidFill>
              </a:rPr>
              <a:t>Other HTML5 Libraries</a:t>
            </a:r>
          </a:p>
        </p:txBody>
      </p:sp>
      <p:sp>
        <p:nvSpPr>
          <p:cNvPr id="3" name="TextBox 2"/>
          <p:cNvSpPr txBox="1"/>
          <p:nvPr/>
        </p:nvSpPr>
        <p:spPr>
          <a:xfrm>
            <a:off x="1907424" y="1356407"/>
            <a:ext cx="1409705" cy="338554"/>
          </a:xfrm>
          <a:prstGeom prst="rect">
            <a:avLst/>
          </a:prstGeom>
          <a:noFill/>
        </p:spPr>
        <p:txBody>
          <a:bodyPr wrap="square" rtlCol="0">
            <a:spAutoFit/>
          </a:bodyPr>
          <a:lstStyle/>
          <a:p>
            <a:r>
              <a:rPr lang="en-GB" sz="1600" dirty="0" err="1" smtClean="0">
                <a:solidFill>
                  <a:srgbClr val="595959"/>
                </a:solidFill>
              </a:rPr>
              <a:t>BladeRunner</a:t>
            </a:r>
            <a:endParaRPr lang="en-GB" sz="1600" dirty="0">
              <a:solidFill>
                <a:srgbClr val="595959"/>
              </a:solidFill>
            </a:endParaRPr>
          </a:p>
        </p:txBody>
      </p:sp>
      <p:sp>
        <p:nvSpPr>
          <p:cNvPr id="12" name="Rectangle 11"/>
          <p:cNvSpPr/>
          <p:nvPr/>
        </p:nvSpPr>
        <p:spPr>
          <a:xfrm>
            <a:off x="4326317" y="4395846"/>
            <a:ext cx="1409692" cy="338554"/>
          </a:xfrm>
          <a:prstGeom prst="rect">
            <a:avLst/>
          </a:prstGeom>
        </p:spPr>
        <p:txBody>
          <a:bodyPr wrap="square">
            <a:spAutoFit/>
          </a:bodyPr>
          <a:lstStyle/>
          <a:p>
            <a:r>
              <a:rPr lang="en-GB" sz="1600" dirty="0" smtClean="0">
                <a:solidFill>
                  <a:schemeClr val="tx1">
                    <a:lumMod val="65000"/>
                    <a:lumOff val="35000"/>
                  </a:schemeClr>
                </a:solidFill>
              </a:rPr>
              <a:t>Projects</a:t>
            </a:r>
            <a:endParaRPr lang="en-GB" sz="1600" dirty="0">
              <a:solidFill>
                <a:schemeClr val="tx1">
                  <a:lumMod val="65000"/>
                  <a:lumOff val="35000"/>
                </a:schemeClr>
              </a:solidFill>
            </a:endParaRPr>
          </a:p>
        </p:txBody>
      </p:sp>
      <p:pic>
        <p:nvPicPr>
          <p:cNvPr id="5" name="Picture 4"/>
          <p:cNvPicPr>
            <a:picLocks noChangeAspect="1"/>
          </p:cNvPicPr>
          <p:nvPr/>
        </p:nvPicPr>
        <p:blipFill>
          <a:blip r:embed="rId3" cstate="print"/>
          <a:stretch>
            <a:fillRect/>
          </a:stretch>
        </p:blipFill>
        <p:spPr>
          <a:xfrm>
            <a:off x="1764779" y="4302268"/>
            <a:ext cx="1903413" cy="1628589"/>
          </a:xfrm>
          <a:prstGeom prst="rect">
            <a:avLst/>
          </a:prstGeom>
        </p:spPr>
      </p:pic>
      <p:cxnSp>
        <p:nvCxnSpPr>
          <p:cNvPr id="6" name="Straight Arrow Connector 5"/>
          <p:cNvCxnSpPr/>
          <p:nvPr/>
        </p:nvCxnSpPr>
        <p:spPr>
          <a:xfrm flipH="1">
            <a:off x="2721493" y="3602880"/>
            <a:ext cx="8640" cy="794880"/>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flipV="1">
            <a:off x="5745355" y="3594242"/>
            <a:ext cx="19" cy="760318"/>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5926807" y="3591122"/>
            <a:ext cx="5508" cy="642478"/>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253883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Dashboard workshop</a:t>
            </a:r>
            <a:endParaRPr lang="en-US" dirty="0"/>
          </a:p>
        </p:txBody>
      </p:sp>
      <p:sp>
        <p:nvSpPr>
          <p:cNvPr id="3" name="Content Placeholder 2"/>
          <p:cNvSpPr>
            <a:spLocks noGrp="1"/>
          </p:cNvSpPr>
          <p:nvPr>
            <p:ph idx="1"/>
          </p:nvPr>
        </p:nvSpPr>
        <p:spPr>
          <a:xfrm>
            <a:off x="457200" y="1593147"/>
            <a:ext cx="8229600" cy="4728155"/>
          </a:xfrm>
        </p:spPr>
        <p:txBody>
          <a:bodyPr>
            <a:normAutofit/>
          </a:bodyPr>
          <a:lstStyle/>
          <a:p>
            <a:r>
              <a:rPr lang="en-US" dirty="0" smtClean="0"/>
              <a:t>Install CaplinTrader</a:t>
            </a:r>
          </a:p>
          <a:p>
            <a:r>
              <a:rPr lang="en-US" dirty="0" smtClean="0"/>
              <a:t>Start Dashboard / look around</a:t>
            </a:r>
          </a:p>
          <a:p>
            <a:r>
              <a:rPr lang="en-US" dirty="0" smtClean="0"/>
              <a:t>Import Tutorial Motif</a:t>
            </a:r>
          </a:p>
          <a:p>
            <a:r>
              <a:rPr lang="en-US" dirty="0" smtClean="0"/>
              <a:t>Open simple-tile workbench</a:t>
            </a:r>
          </a:p>
          <a:p>
            <a:r>
              <a:rPr lang="en-US" dirty="0" smtClean="0"/>
              <a:t>Setup Eclipse JavaScript project</a:t>
            </a:r>
          </a:p>
          <a:p>
            <a:r>
              <a:rPr lang="en-US" dirty="0" smtClean="0"/>
              <a:t>Look at project structure on disk</a:t>
            </a:r>
          </a:p>
          <a:p>
            <a:pPr marL="0" indent="0">
              <a:buNone/>
            </a:pPr>
            <a:r>
              <a:rPr lang="en-US" dirty="0" smtClean="0"/>
              <a:t>	</a:t>
            </a:r>
          </a:p>
          <a:p>
            <a:endParaRPr lang="en-US" dirty="0"/>
          </a:p>
        </p:txBody>
      </p:sp>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64440" y="244906"/>
            <a:ext cx="731440" cy="572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761122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511"/>
            <a:ext cx="8229600" cy="1143000"/>
          </a:xfrm>
        </p:spPr>
        <p:txBody>
          <a:bodyPr/>
          <a:lstStyle/>
          <a:p>
            <a:r>
              <a:rPr lang="en-US" dirty="0" err="1" smtClean="0"/>
              <a:t>BladeRunner</a:t>
            </a:r>
            <a:r>
              <a:rPr lang="en-US" dirty="0" smtClean="0"/>
              <a:t> features - 1</a:t>
            </a:r>
            <a:endParaRPr lang="en-US" dirty="0"/>
          </a:p>
        </p:txBody>
      </p:sp>
      <p:sp>
        <p:nvSpPr>
          <p:cNvPr id="3" name="Content Placeholder 2"/>
          <p:cNvSpPr>
            <a:spLocks noGrp="1"/>
          </p:cNvSpPr>
          <p:nvPr>
            <p:ph idx="1"/>
          </p:nvPr>
        </p:nvSpPr>
        <p:spPr>
          <a:xfrm>
            <a:off x="477850" y="1682793"/>
            <a:ext cx="8229600" cy="4525963"/>
          </a:xfrm>
        </p:spPr>
        <p:txBody>
          <a:bodyPr>
            <a:normAutofit fontScale="70000" lnSpcReduction="20000"/>
          </a:bodyPr>
          <a:lstStyle/>
          <a:p>
            <a:r>
              <a:rPr lang="en-US" sz="3300" dirty="0" smtClean="0"/>
              <a:t>App structure conventions</a:t>
            </a:r>
          </a:p>
          <a:p>
            <a:r>
              <a:rPr lang="en-US" sz="3300" dirty="0" smtClean="0"/>
              <a:t>Components</a:t>
            </a:r>
          </a:p>
          <a:p>
            <a:pPr lvl="1"/>
            <a:r>
              <a:rPr lang="en-US" dirty="0" smtClean="0"/>
              <a:t>Blades</a:t>
            </a:r>
          </a:p>
          <a:p>
            <a:pPr lvl="1"/>
            <a:r>
              <a:rPr lang="en-US" dirty="0" smtClean="0"/>
              <a:t>Service architecture</a:t>
            </a:r>
          </a:p>
          <a:p>
            <a:pPr lvl="1"/>
            <a:r>
              <a:rPr lang="en-US" dirty="0" smtClean="0"/>
              <a:t>Event Hub</a:t>
            </a:r>
          </a:p>
          <a:p>
            <a:pPr lvl="1"/>
            <a:r>
              <a:rPr lang="en-US" dirty="0" smtClean="0"/>
              <a:t>Aliases</a:t>
            </a:r>
          </a:p>
          <a:p>
            <a:pPr lvl="1"/>
            <a:r>
              <a:rPr lang="en-US" dirty="0" smtClean="0"/>
              <a:t>GUI Component Interface</a:t>
            </a:r>
          </a:p>
          <a:p>
            <a:r>
              <a:rPr lang="en-US" sz="3300" dirty="0" smtClean="0"/>
              <a:t>JavaScript support</a:t>
            </a:r>
          </a:p>
          <a:p>
            <a:pPr lvl="1"/>
            <a:r>
              <a:rPr lang="en-US" dirty="0" smtClean="0"/>
              <a:t>Auto class-loading ( class -&gt; file)</a:t>
            </a:r>
          </a:p>
          <a:p>
            <a:pPr lvl="1"/>
            <a:r>
              <a:rPr lang="en-US" dirty="0" smtClean="0"/>
              <a:t>Auto dependency management (class + library)</a:t>
            </a:r>
          </a:p>
          <a:p>
            <a:pPr lvl="1"/>
            <a:r>
              <a:rPr lang="en-US" dirty="0" smtClean="0"/>
              <a:t>OO coding style (pseudo-classical style)</a:t>
            </a:r>
          </a:p>
          <a:p>
            <a:pPr lvl="1"/>
            <a:r>
              <a:rPr lang="en-US" dirty="0" smtClean="0"/>
              <a:t>Interfaces</a:t>
            </a:r>
          </a:p>
          <a:p>
            <a:pPr lvl="1"/>
            <a:r>
              <a:rPr lang="en-US" dirty="0" smtClean="0"/>
              <a:t>Utilities – logging, schedulers, dates, parse, format etc.</a:t>
            </a:r>
          </a:p>
          <a:p>
            <a:pPr lvl="1"/>
            <a:r>
              <a:rPr lang="en-US" dirty="0" smtClean="0"/>
              <a:t>Full </a:t>
            </a:r>
            <a:r>
              <a:rPr lang="en-US" dirty="0" err="1" smtClean="0"/>
              <a:t>JsDoc</a:t>
            </a:r>
            <a:endParaRPr lang="en-US" dirty="0" smtClean="0"/>
          </a:p>
          <a:p>
            <a:r>
              <a:rPr lang="en-US" sz="3300" dirty="0" smtClean="0"/>
              <a:t>Third-party libraries </a:t>
            </a:r>
            <a:r>
              <a:rPr lang="en-US" sz="2100" dirty="0" smtClean="0"/>
              <a:t>(</a:t>
            </a:r>
            <a:r>
              <a:rPr lang="en-US" sz="2100" dirty="0" err="1" smtClean="0"/>
              <a:t>JQuery</a:t>
            </a:r>
            <a:r>
              <a:rPr lang="en-US" sz="2100" dirty="0" smtClean="0"/>
              <a:t>, </a:t>
            </a:r>
            <a:r>
              <a:rPr lang="en-US" sz="2100" dirty="0" err="1" smtClean="0"/>
              <a:t>ExtJs</a:t>
            </a:r>
            <a:r>
              <a:rPr lang="en-US" sz="2100" dirty="0" smtClean="0"/>
              <a:t>, </a:t>
            </a:r>
            <a:r>
              <a:rPr lang="en-US" sz="2100" dirty="0" err="1" smtClean="0"/>
              <a:t>KnockoutJs</a:t>
            </a:r>
            <a:r>
              <a:rPr lang="en-US" sz="2100" dirty="0" smtClean="0"/>
              <a:t>) </a:t>
            </a:r>
            <a:endParaRPr lang="en-US" sz="2100" dirty="0"/>
          </a:p>
          <a:p>
            <a:pPr lvl="1"/>
            <a:endParaRPr lang="en-US" dirty="0"/>
          </a:p>
          <a:p>
            <a:endParaRPr lang="en-US" dirty="0"/>
          </a:p>
        </p:txBody>
      </p:sp>
    </p:spTree>
    <p:extLst>
      <p:ext uri="{BB962C8B-B14F-4D97-AF65-F5344CB8AC3E}">
        <p14:creationId xmlns:p14="http://schemas.microsoft.com/office/powerpoint/2010/main" val="30277557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511"/>
            <a:ext cx="8229600" cy="1143000"/>
          </a:xfrm>
        </p:spPr>
        <p:txBody>
          <a:bodyPr/>
          <a:lstStyle/>
          <a:p>
            <a:r>
              <a:rPr lang="en-US" dirty="0" err="1" smtClean="0"/>
              <a:t>BladeRunner</a:t>
            </a:r>
            <a:r>
              <a:rPr lang="en-US" dirty="0" smtClean="0"/>
              <a:t> features - 2</a:t>
            </a:r>
            <a:endParaRPr lang="en-US" dirty="0"/>
          </a:p>
        </p:txBody>
      </p:sp>
      <p:sp>
        <p:nvSpPr>
          <p:cNvPr id="3" name="Content Placeholder 2"/>
          <p:cNvSpPr>
            <a:spLocks noGrp="1"/>
          </p:cNvSpPr>
          <p:nvPr>
            <p:ph idx="1"/>
          </p:nvPr>
        </p:nvSpPr>
        <p:spPr>
          <a:xfrm>
            <a:off x="477850" y="1631173"/>
            <a:ext cx="8229600" cy="4525963"/>
          </a:xfrm>
        </p:spPr>
        <p:txBody>
          <a:bodyPr>
            <a:normAutofit lnSpcReduction="10000"/>
          </a:bodyPr>
          <a:lstStyle/>
          <a:p>
            <a:r>
              <a:rPr lang="en-US" dirty="0" smtClean="0"/>
              <a:t>Development server (Jetty)</a:t>
            </a:r>
          </a:p>
          <a:p>
            <a:r>
              <a:rPr lang="en-US" dirty="0" smtClean="0"/>
              <a:t>Workbenches</a:t>
            </a:r>
          </a:p>
          <a:p>
            <a:r>
              <a:rPr lang="en-US" dirty="0" smtClean="0"/>
              <a:t>Advanced MVC framework for complex GUIs</a:t>
            </a:r>
          </a:p>
          <a:p>
            <a:r>
              <a:rPr lang="en-US" dirty="0" smtClean="0"/>
              <a:t>Verifier (Unit + Acceptance tests)</a:t>
            </a:r>
          </a:p>
          <a:p>
            <a:pPr lvl="1"/>
            <a:r>
              <a:rPr lang="en-US" dirty="0" smtClean="0"/>
              <a:t>Performance + Integration used internally</a:t>
            </a:r>
            <a:endParaRPr lang="en-US" dirty="0"/>
          </a:p>
          <a:p>
            <a:r>
              <a:rPr lang="en-US" dirty="0" smtClean="0"/>
              <a:t>Dashboard</a:t>
            </a:r>
          </a:p>
          <a:p>
            <a:r>
              <a:rPr lang="en-US" dirty="0" smtClean="0"/>
              <a:t>Deployment -&gt; WAR files (others coming)</a:t>
            </a:r>
          </a:p>
          <a:p>
            <a:r>
              <a:rPr lang="en-US" dirty="0" smtClean="0"/>
              <a:t>Import of Motifs</a:t>
            </a:r>
          </a:p>
          <a:p>
            <a:r>
              <a:rPr lang="en-US" dirty="0" smtClean="0"/>
              <a:t>Documentation and Tutorials</a:t>
            </a:r>
          </a:p>
          <a:p>
            <a:endParaRPr lang="en-US" dirty="0"/>
          </a:p>
        </p:txBody>
      </p:sp>
    </p:spTree>
    <p:extLst>
      <p:ext uri="{BB962C8B-B14F-4D97-AF65-F5344CB8AC3E}">
        <p14:creationId xmlns:p14="http://schemas.microsoft.com/office/powerpoint/2010/main" val="163090850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7187"/>
            <a:ext cx="8229600" cy="1143000"/>
          </a:xfrm>
        </p:spPr>
        <p:txBody>
          <a:bodyPr>
            <a:normAutofit/>
          </a:bodyPr>
          <a:lstStyle/>
          <a:p>
            <a:r>
              <a:rPr lang="en-US" dirty="0" smtClean="0"/>
              <a:t>Agenda</a:t>
            </a:r>
            <a:endParaRPr lang="en-US" dirty="0"/>
          </a:p>
        </p:txBody>
      </p:sp>
      <p:sp>
        <p:nvSpPr>
          <p:cNvPr id="6" name="Content Placeholder 5"/>
          <p:cNvSpPr>
            <a:spLocks noGrp="1"/>
          </p:cNvSpPr>
          <p:nvPr>
            <p:ph idx="1"/>
          </p:nvPr>
        </p:nvSpPr>
        <p:spPr/>
        <p:txBody>
          <a:bodyPr>
            <a:normAutofit/>
          </a:bodyPr>
          <a:lstStyle/>
          <a:p>
            <a:r>
              <a:rPr lang="en-US" dirty="0" smtClean="0"/>
              <a:t>Challenges</a:t>
            </a:r>
          </a:p>
          <a:p>
            <a:pPr lvl="1"/>
            <a:r>
              <a:rPr lang="en-US" dirty="0" smtClean="0"/>
              <a:t>Enterprise Scale</a:t>
            </a:r>
          </a:p>
          <a:p>
            <a:r>
              <a:rPr lang="en-US" dirty="0" smtClean="0"/>
              <a:t>Blades</a:t>
            </a:r>
          </a:p>
          <a:p>
            <a:pPr lvl="3"/>
            <a:r>
              <a:rPr lang="en-US" dirty="0" err="1" smtClean="0"/>
              <a:t>BladeRunner</a:t>
            </a:r>
            <a:endParaRPr lang="en-US" dirty="0" smtClean="0"/>
          </a:p>
          <a:p>
            <a:pPr lvl="4"/>
            <a:r>
              <a:rPr lang="en-US" dirty="0" smtClean="0"/>
              <a:t>Generic HTML5 web apps</a:t>
            </a:r>
            <a:endParaRPr lang="en-US" dirty="0"/>
          </a:p>
        </p:txBody>
      </p:sp>
    </p:spTree>
    <p:extLst>
      <p:ext uri="{BB962C8B-B14F-4D97-AF65-F5344CB8AC3E}">
        <p14:creationId xmlns:p14="http://schemas.microsoft.com/office/powerpoint/2010/main" val="34206876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Bundlers</a:t>
            </a:r>
            <a:endParaRPr lang="en-US" dirty="0"/>
          </a:p>
        </p:txBody>
      </p:sp>
      <p:sp>
        <p:nvSpPr>
          <p:cNvPr id="3" name="Content Placeholder 2"/>
          <p:cNvSpPr>
            <a:spLocks noGrp="1"/>
          </p:cNvSpPr>
          <p:nvPr>
            <p:ph idx="1"/>
          </p:nvPr>
        </p:nvSpPr>
        <p:spPr>
          <a:xfrm>
            <a:off x="457200" y="1600201"/>
            <a:ext cx="3768582" cy="4525963"/>
          </a:xfrm>
        </p:spPr>
        <p:txBody>
          <a:bodyPr>
            <a:normAutofit/>
          </a:bodyPr>
          <a:lstStyle/>
          <a:p>
            <a:r>
              <a:rPr lang="en-US" sz="2000" dirty="0" err="1" smtClean="0"/>
              <a:t>Classloading</a:t>
            </a:r>
            <a:r>
              <a:rPr lang="en-US" sz="2000" dirty="0" smtClean="0"/>
              <a:t> and dependency management</a:t>
            </a:r>
            <a:endParaRPr lang="en-US" sz="2000" dirty="0"/>
          </a:p>
          <a:p>
            <a:r>
              <a:rPr lang="en-US" sz="2000" dirty="0" smtClean="0"/>
              <a:t>One each for JS, XML</a:t>
            </a:r>
            <a:r>
              <a:rPr lang="en-US" sz="2000" dirty="0"/>
              <a:t>, CSS, i18n </a:t>
            </a:r>
            <a:r>
              <a:rPr lang="en-US" sz="2000" dirty="0" err="1" smtClean="0"/>
              <a:t>tokens,images</a:t>
            </a:r>
            <a:endParaRPr lang="en-US" sz="2000" dirty="0"/>
          </a:p>
          <a:p>
            <a:r>
              <a:rPr lang="en-US" sz="2000" dirty="0" smtClean="0"/>
              <a:t>Concatenates files into single browser bundle</a:t>
            </a:r>
          </a:p>
          <a:p>
            <a:r>
              <a:rPr lang="en-US" sz="2000" dirty="0" smtClean="0"/>
              <a:t>At the class level for </a:t>
            </a:r>
            <a:r>
              <a:rPr lang="en-US" sz="2000" dirty="0" err="1" smtClean="0"/>
              <a:t>BladeRunner</a:t>
            </a:r>
            <a:r>
              <a:rPr lang="en-US" sz="2000" dirty="0" smtClean="0"/>
              <a:t> classes or library level for other libraries</a:t>
            </a:r>
          </a:p>
          <a:p>
            <a:r>
              <a:rPr lang="en-US" sz="2000" dirty="0" smtClean="0"/>
              <a:t>Namespace + scope rule enforcement</a:t>
            </a:r>
          </a:p>
          <a:p>
            <a:pPr marL="0" indent="0">
              <a:buNone/>
            </a:pPr>
            <a:endParaRPr lang="en-US" dirty="0"/>
          </a:p>
        </p:txBody>
      </p:sp>
      <p:pic>
        <p:nvPicPr>
          <p:cNvPr id="4" name="Picture 3"/>
          <p:cNvPicPr>
            <a:picLocks noChangeAspect="1"/>
          </p:cNvPicPr>
          <p:nvPr/>
        </p:nvPicPr>
        <p:blipFill>
          <a:blip r:embed="rId3" cstate="print"/>
          <a:stretch>
            <a:fillRect/>
          </a:stretch>
        </p:blipFill>
        <p:spPr>
          <a:xfrm>
            <a:off x="4415981" y="1762742"/>
            <a:ext cx="4517626" cy="4040076"/>
          </a:xfrm>
          <a:prstGeom prst="rect">
            <a:avLst/>
          </a:prstGeom>
        </p:spPr>
      </p:pic>
    </p:spTree>
    <p:extLst>
      <p:ext uri="{BB962C8B-B14F-4D97-AF65-F5344CB8AC3E}">
        <p14:creationId xmlns:p14="http://schemas.microsoft.com/office/powerpoint/2010/main" val="65679547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What’s downloaded?</a:t>
            </a:r>
            <a:endParaRPr lang="en-US" dirty="0"/>
          </a:p>
        </p:txBody>
      </p:sp>
      <p:sp>
        <p:nvSpPr>
          <p:cNvPr id="3" name="Content Placeholder 2"/>
          <p:cNvSpPr>
            <a:spLocks noGrp="1"/>
          </p:cNvSpPr>
          <p:nvPr>
            <p:ph idx="1"/>
          </p:nvPr>
        </p:nvSpPr>
        <p:spPr>
          <a:xfrm>
            <a:off x="457199" y="1600201"/>
            <a:ext cx="6801213" cy="4525963"/>
          </a:xfrm>
        </p:spPr>
        <p:txBody>
          <a:bodyPr>
            <a:normAutofit/>
          </a:bodyPr>
          <a:lstStyle/>
          <a:p>
            <a:r>
              <a:rPr lang="en-US" dirty="0" smtClean="0"/>
              <a:t>Load “Tutorial App” homepage in chrome</a:t>
            </a:r>
          </a:p>
          <a:p>
            <a:r>
              <a:rPr lang="en-US" dirty="0" smtClean="0"/>
              <a:t>Look at Debugger</a:t>
            </a:r>
          </a:p>
          <a:p>
            <a:r>
              <a:rPr lang="en-US" dirty="0" smtClean="0"/>
              <a:t>View “</a:t>
            </a:r>
            <a:r>
              <a:rPr lang="en-US" dirty="0" err="1" smtClean="0"/>
              <a:t>index.html</a:t>
            </a:r>
            <a:r>
              <a:rPr lang="en-US" dirty="0" smtClean="0"/>
              <a:t>” source</a:t>
            </a:r>
          </a:p>
          <a:p>
            <a:r>
              <a:rPr lang="en-US" dirty="0" smtClean="0"/>
              <a:t>Look at “network tab”</a:t>
            </a:r>
          </a:p>
          <a:p>
            <a:endParaRPr lang="en-US" dirty="0"/>
          </a:p>
          <a:p>
            <a:endParaRPr lang="en-US" dirty="0"/>
          </a:p>
        </p:txBody>
      </p:sp>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58412" y="244907"/>
            <a:ext cx="731440" cy="572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92977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Filters</a:t>
            </a:r>
            <a:endParaRPr lang="en-US" dirty="0"/>
          </a:p>
        </p:txBody>
      </p:sp>
      <p:sp>
        <p:nvSpPr>
          <p:cNvPr id="3" name="Content Placeholder 2"/>
          <p:cNvSpPr>
            <a:spLocks noGrp="1"/>
          </p:cNvSpPr>
          <p:nvPr>
            <p:ph idx="1"/>
          </p:nvPr>
        </p:nvSpPr>
        <p:spPr/>
        <p:txBody>
          <a:bodyPr>
            <a:normAutofit/>
          </a:bodyPr>
          <a:lstStyle/>
          <a:p>
            <a:r>
              <a:rPr lang="en-US" dirty="0" smtClean="0"/>
              <a:t>Version filter</a:t>
            </a:r>
          </a:p>
          <a:p>
            <a:pPr lvl="1"/>
            <a:r>
              <a:rPr lang="en-US" dirty="0" smtClean="0"/>
              <a:t>Stops caching</a:t>
            </a:r>
          </a:p>
          <a:p>
            <a:r>
              <a:rPr lang="en-US" dirty="0"/>
              <a:t>Localization </a:t>
            </a:r>
            <a:r>
              <a:rPr lang="en-US" dirty="0" smtClean="0"/>
              <a:t>filter</a:t>
            </a:r>
          </a:p>
          <a:p>
            <a:pPr lvl="1"/>
            <a:r>
              <a:rPr lang="en-US" dirty="0" smtClean="0"/>
              <a:t>Checks HTTP headers</a:t>
            </a:r>
          </a:p>
          <a:p>
            <a:pPr lvl="1"/>
            <a:r>
              <a:rPr lang="en-US" dirty="0" smtClean="0"/>
              <a:t>Handles locale, browser variant and themes </a:t>
            </a:r>
          </a:p>
          <a:p>
            <a:r>
              <a:rPr lang="en-US" dirty="0" smtClean="0"/>
              <a:t>Tokenizing Filter</a:t>
            </a:r>
          </a:p>
          <a:p>
            <a:pPr lvl="1"/>
            <a:r>
              <a:rPr lang="en-US" dirty="0" smtClean="0"/>
              <a:t>Token replacement</a:t>
            </a:r>
          </a:p>
          <a:p>
            <a:pPr lvl="1"/>
            <a:r>
              <a:rPr lang="en-US" dirty="0" smtClean="0"/>
              <a:t>See deployment later</a:t>
            </a:r>
          </a:p>
          <a:p>
            <a:endParaRPr lang="en-US" dirty="0" smtClean="0"/>
          </a:p>
          <a:p>
            <a:endParaRPr lang="en-US" dirty="0"/>
          </a:p>
        </p:txBody>
      </p:sp>
    </p:spTree>
    <p:extLst>
      <p:ext uri="{BB962C8B-B14F-4D97-AF65-F5344CB8AC3E}">
        <p14:creationId xmlns:p14="http://schemas.microsoft.com/office/powerpoint/2010/main" val="244002363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511"/>
            <a:ext cx="8229600" cy="1143000"/>
          </a:xfrm>
        </p:spPr>
        <p:txBody>
          <a:bodyPr/>
          <a:lstStyle/>
          <a:p>
            <a:r>
              <a:rPr lang="en-US" dirty="0" smtClean="0"/>
              <a:t>JNDI</a:t>
            </a:r>
            <a:endParaRPr lang="en-US" dirty="0"/>
          </a:p>
        </p:txBody>
      </p:sp>
      <p:sp>
        <p:nvSpPr>
          <p:cNvPr id="3" name="Content Placeholder 2"/>
          <p:cNvSpPr>
            <a:spLocks noGrp="1"/>
          </p:cNvSpPr>
          <p:nvPr>
            <p:ph idx="1"/>
          </p:nvPr>
        </p:nvSpPr>
        <p:spPr>
          <a:xfrm>
            <a:off x="457200" y="1603471"/>
            <a:ext cx="8229600" cy="4728155"/>
          </a:xfrm>
        </p:spPr>
        <p:txBody>
          <a:bodyPr>
            <a:normAutofit/>
          </a:bodyPr>
          <a:lstStyle/>
          <a:p>
            <a:r>
              <a:rPr lang="en-US" dirty="0" smtClean="0"/>
              <a:t>Java Naming Directory Interface</a:t>
            </a:r>
          </a:p>
          <a:p>
            <a:r>
              <a:rPr lang="en-US" dirty="0"/>
              <a:t>Part of Java J2EE specification</a:t>
            </a:r>
          </a:p>
          <a:p>
            <a:r>
              <a:rPr lang="en-US" dirty="0" smtClean="0"/>
              <a:t>Setup is </a:t>
            </a:r>
            <a:r>
              <a:rPr lang="en-US" dirty="0" err="1" smtClean="0"/>
              <a:t>AppServer</a:t>
            </a:r>
            <a:r>
              <a:rPr lang="en-US" dirty="0" smtClean="0"/>
              <a:t> dependent</a:t>
            </a:r>
          </a:p>
          <a:p>
            <a:r>
              <a:rPr lang="en-US" dirty="0" smtClean="0"/>
              <a:t>See “</a:t>
            </a:r>
            <a:r>
              <a:rPr lang="en-US" sz="2000" dirty="0" err="1" smtClean="0">
                <a:latin typeface="Courier"/>
                <a:cs typeface="Courier"/>
              </a:rPr>
              <a:t>myapp</a:t>
            </a:r>
            <a:r>
              <a:rPr lang="en-US" sz="2000" dirty="0" smtClean="0">
                <a:latin typeface="Courier"/>
                <a:cs typeface="Courier"/>
              </a:rPr>
              <a:t>/WEB-INF/jetty-</a:t>
            </a:r>
            <a:r>
              <a:rPr lang="en-US" sz="2000" dirty="0" err="1" smtClean="0">
                <a:latin typeface="Courier"/>
                <a:cs typeface="Courier"/>
              </a:rPr>
              <a:t>env.xml</a:t>
            </a:r>
            <a:r>
              <a:rPr lang="en-US" dirty="0" smtClean="0"/>
              <a:t>”</a:t>
            </a:r>
          </a:p>
          <a:p>
            <a:endParaRPr lang="en-US" dirty="0"/>
          </a:p>
        </p:txBody>
      </p:sp>
    </p:spTree>
    <p:extLst>
      <p:ext uri="{BB962C8B-B14F-4D97-AF65-F5344CB8AC3E}">
        <p14:creationId xmlns:p14="http://schemas.microsoft.com/office/powerpoint/2010/main" val="80108442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App Server Deployment</a:t>
            </a:r>
            <a:endParaRPr lang="en-US" dirty="0"/>
          </a:p>
        </p:txBody>
      </p:sp>
      <p:sp>
        <p:nvSpPr>
          <p:cNvPr id="3" name="Content Placeholder 2"/>
          <p:cNvSpPr>
            <a:spLocks noGrp="1"/>
          </p:cNvSpPr>
          <p:nvPr>
            <p:ph idx="1"/>
          </p:nvPr>
        </p:nvSpPr>
        <p:spPr>
          <a:xfrm>
            <a:off x="457200" y="1593147"/>
            <a:ext cx="8229600" cy="4728155"/>
          </a:xfrm>
        </p:spPr>
        <p:txBody>
          <a:bodyPr>
            <a:normAutofit/>
          </a:bodyPr>
          <a:lstStyle/>
          <a:p>
            <a:r>
              <a:rPr lang="en-US" dirty="0" smtClean="0"/>
              <a:t>Currently generates WAR File</a:t>
            </a:r>
          </a:p>
          <a:p>
            <a:pPr lvl="1"/>
            <a:r>
              <a:rPr lang="en-US" dirty="0" smtClean="0"/>
              <a:t>Soon AMD for use with CDNs</a:t>
            </a:r>
          </a:p>
          <a:p>
            <a:r>
              <a:rPr lang="en-US" dirty="0" smtClean="0"/>
              <a:t>Any J2EE compliant servlet engine</a:t>
            </a:r>
          </a:p>
          <a:p>
            <a:r>
              <a:rPr lang="en-US" dirty="0" smtClean="0"/>
              <a:t>Configured via JNDI</a:t>
            </a:r>
          </a:p>
          <a:p>
            <a:r>
              <a:rPr lang="en-US" dirty="0" smtClean="0"/>
              <a:t>Any JDBC compliant database</a:t>
            </a:r>
          </a:p>
          <a:p>
            <a:r>
              <a:rPr lang="en-US" dirty="0" smtClean="0"/>
              <a:t>Mainly used on page load</a:t>
            </a:r>
          </a:p>
          <a:p>
            <a:pPr marL="0" indent="0">
              <a:buNone/>
            </a:pPr>
            <a:endParaRPr lang="en-US" dirty="0" smtClean="0"/>
          </a:p>
          <a:p>
            <a:endParaRPr lang="en-US" dirty="0"/>
          </a:p>
        </p:txBody>
      </p:sp>
    </p:spTree>
    <p:extLst>
      <p:ext uri="{BB962C8B-B14F-4D97-AF65-F5344CB8AC3E}">
        <p14:creationId xmlns:p14="http://schemas.microsoft.com/office/powerpoint/2010/main" val="220103641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0" y="1822738"/>
            <a:ext cx="9144000" cy="4228242"/>
          </a:xfrm>
          <a:prstGeom prst="rect">
            <a:avLst/>
          </a:prstGeom>
        </p:spPr>
      </p:pic>
      <p:sp>
        <p:nvSpPr>
          <p:cNvPr id="2" name="Title 1"/>
          <p:cNvSpPr>
            <a:spLocks noGrp="1"/>
          </p:cNvSpPr>
          <p:nvPr>
            <p:ph type="title"/>
          </p:nvPr>
        </p:nvSpPr>
        <p:spPr>
          <a:xfrm>
            <a:off x="457200" y="37187"/>
            <a:ext cx="8229600" cy="1143000"/>
          </a:xfrm>
        </p:spPr>
        <p:txBody>
          <a:bodyPr/>
          <a:lstStyle/>
          <a:p>
            <a:r>
              <a:rPr lang="en-US" dirty="0" smtClean="0"/>
              <a:t>Tasks: Command line and CI</a:t>
            </a:r>
            <a:endParaRPr lang="en-US" dirty="0"/>
          </a:p>
        </p:txBody>
      </p:sp>
    </p:spTree>
    <p:extLst>
      <p:ext uri="{BB962C8B-B14F-4D97-AF65-F5344CB8AC3E}">
        <p14:creationId xmlns:p14="http://schemas.microsoft.com/office/powerpoint/2010/main" val="362435617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The </a:t>
            </a:r>
            <a:r>
              <a:rPr lang="en-US" dirty="0" err="1" smtClean="0"/>
              <a:t>BladeRunner</a:t>
            </a:r>
            <a:r>
              <a:rPr lang="en-US" dirty="0" smtClean="0"/>
              <a:t> Conventions</a:t>
            </a:r>
            <a:endParaRPr lang="en-US" dirty="0"/>
          </a:p>
        </p:txBody>
      </p:sp>
      <p:sp>
        <p:nvSpPr>
          <p:cNvPr id="3" name="Content Placeholder 2"/>
          <p:cNvSpPr>
            <a:spLocks noGrp="1"/>
          </p:cNvSpPr>
          <p:nvPr>
            <p:ph idx="1"/>
          </p:nvPr>
        </p:nvSpPr>
        <p:spPr>
          <a:xfrm>
            <a:off x="457200" y="1600749"/>
            <a:ext cx="8229600" cy="4525963"/>
          </a:xfrm>
        </p:spPr>
        <p:txBody>
          <a:bodyPr/>
          <a:lstStyle/>
          <a:p>
            <a:r>
              <a:rPr lang="en-US" dirty="0"/>
              <a:t>Provides a </a:t>
            </a:r>
            <a:r>
              <a:rPr lang="en-US" dirty="0" smtClean="0"/>
              <a:t>componentized </a:t>
            </a:r>
            <a:r>
              <a:rPr lang="en-US" dirty="0"/>
              <a:t>web app </a:t>
            </a:r>
            <a:r>
              <a:rPr lang="en-US" dirty="0" smtClean="0"/>
              <a:t>structure</a:t>
            </a:r>
          </a:p>
          <a:p>
            <a:r>
              <a:rPr lang="en-US" dirty="0" smtClean="0"/>
              <a:t>+  </a:t>
            </a:r>
            <a:r>
              <a:rPr lang="en-US" dirty="0" err="1" smtClean="0"/>
              <a:t>Inheritence</a:t>
            </a:r>
            <a:endParaRPr lang="en-US" dirty="0"/>
          </a:p>
          <a:p>
            <a:endParaRPr lang="en-US" dirty="0"/>
          </a:p>
          <a:p>
            <a:r>
              <a:rPr lang="en-US" i="1" dirty="0"/>
              <a:t>App</a:t>
            </a:r>
          </a:p>
          <a:p>
            <a:r>
              <a:rPr lang="en-US" i="1" dirty="0"/>
              <a:t>Blade</a:t>
            </a:r>
          </a:p>
          <a:p>
            <a:r>
              <a:rPr lang="en-US" i="1" dirty="0" err="1"/>
              <a:t>Bladeset</a:t>
            </a:r>
            <a:endParaRPr lang="en-US" i="1" dirty="0"/>
          </a:p>
          <a:p>
            <a:r>
              <a:rPr lang="en-US" i="1" dirty="0"/>
              <a:t>Aspect</a:t>
            </a:r>
          </a:p>
          <a:p>
            <a:endParaRPr lang="en-US" dirty="0"/>
          </a:p>
        </p:txBody>
      </p:sp>
      <p:sp>
        <p:nvSpPr>
          <p:cNvPr id="11" name="TextBox 48"/>
          <p:cNvSpPr txBox="1"/>
          <p:nvPr/>
        </p:nvSpPr>
        <p:spPr>
          <a:xfrm>
            <a:off x="2699782" y="2656053"/>
            <a:ext cx="2292639" cy="31596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b="1" dirty="0" err="1" smtClean="0">
                <a:solidFill>
                  <a:srgbClr val="595959"/>
                </a:solidFill>
              </a:rPr>
              <a:t>BladeRunner</a:t>
            </a:r>
            <a:r>
              <a:rPr lang="en-GB" b="1" dirty="0" smtClean="0">
                <a:solidFill>
                  <a:srgbClr val="595959"/>
                </a:solidFill>
              </a:rPr>
              <a:t> Project</a:t>
            </a:r>
            <a:endParaRPr lang="en-GB" b="1" dirty="0">
              <a:solidFill>
                <a:srgbClr val="595959"/>
              </a:solidFill>
            </a:endParaRPr>
          </a:p>
        </p:txBody>
      </p:sp>
      <p:sp>
        <p:nvSpPr>
          <p:cNvPr id="53" name="Rectangle 3"/>
          <p:cNvSpPr/>
          <p:nvPr/>
        </p:nvSpPr>
        <p:spPr>
          <a:xfrm>
            <a:off x="2581944" y="2604160"/>
            <a:ext cx="5343563" cy="3680398"/>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63"/>
          <p:cNvSpPr txBox="1"/>
          <p:nvPr/>
        </p:nvSpPr>
        <p:spPr>
          <a:xfrm>
            <a:off x="7997906" y="3367935"/>
            <a:ext cx="767464" cy="21064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000" dirty="0" smtClean="0">
                <a:solidFill>
                  <a:schemeClr val="tx1">
                    <a:lumMod val="65000"/>
                    <a:lumOff val="35000"/>
                  </a:schemeClr>
                </a:solidFill>
              </a:rPr>
              <a:t>Assets are:</a:t>
            </a:r>
            <a:endParaRPr lang="en-GB" sz="1000" dirty="0">
              <a:solidFill>
                <a:schemeClr val="tx1">
                  <a:lumMod val="65000"/>
                  <a:lumOff val="35000"/>
                </a:schemeClr>
              </a:solidFill>
            </a:endParaRPr>
          </a:p>
        </p:txBody>
      </p:sp>
      <p:sp>
        <p:nvSpPr>
          <p:cNvPr id="55" name="TextBox 100"/>
          <p:cNvSpPr txBox="1"/>
          <p:nvPr/>
        </p:nvSpPr>
        <p:spPr>
          <a:xfrm>
            <a:off x="8064828" y="3609789"/>
            <a:ext cx="966965" cy="1615827"/>
          </a:xfrm>
          <a:prstGeom prst="rect">
            <a:avLst/>
          </a:prstGeom>
          <a:solidFill>
            <a:srgbClr val="DDD9C3"/>
          </a:solidFill>
          <a:ln>
            <a:noFill/>
          </a:ln>
          <a:effectLst>
            <a:innerShdw blurRad="508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pPr marL="108000" algn="l"/>
            <a:r>
              <a:rPr lang="en-GB" sz="900" b="1" dirty="0"/>
              <a:t>JavaScript</a:t>
            </a:r>
          </a:p>
          <a:p>
            <a:pPr marL="108000" algn="l"/>
            <a:r>
              <a:rPr lang="en-GB" sz="900" b="1" dirty="0"/>
              <a:t>Resources</a:t>
            </a:r>
          </a:p>
          <a:p>
            <a:pPr marL="277200" lvl="2" indent="-72000">
              <a:buFont typeface="Arial"/>
              <a:buChar char="•"/>
            </a:pPr>
            <a:r>
              <a:rPr lang="en-GB" sz="900" dirty="0" smtClean="0"/>
              <a:t>XML</a:t>
            </a:r>
          </a:p>
          <a:p>
            <a:pPr marL="277200" lvl="2" indent="-72000">
              <a:buFont typeface="Arial"/>
              <a:buChar char="•"/>
            </a:pPr>
            <a:r>
              <a:rPr lang="en-GB" sz="900" dirty="0" smtClean="0"/>
              <a:t>HTML</a:t>
            </a:r>
            <a:endParaRPr lang="en-GB" sz="900" dirty="0"/>
          </a:p>
          <a:p>
            <a:pPr marL="277200" lvl="2" indent="-72000">
              <a:buFont typeface="Arial"/>
              <a:buChar char="•"/>
            </a:pPr>
            <a:r>
              <a:rPr lang="en-GB" sz="900" dirty="0" smtClean="0"/>
              <a:t>I18n</a:t>
            </a:r>
          </a:p>
          <a:p>
            <a:pPr marL="108000" algn="l"/>
            <a:r>
              <a:rPr lang="en-GB" sz="900" b="1" dirty="0" smtClean="0"/>
              <a:t>Themes</a:t>
            </a:r>
            <a:endParaRPr lang="en-GB" sz="900" dirty="0" smtClean="0"/>
          </a:p>
          <a:p>
            <a:pPr marL="277200" lvl="2" indent="-72000">
              <a:buFont typeface="Arial"/>
              <a:buChar char="•"/>
            </a:pPr>
            <a:r>
              <a:rPr lang="en-GB" sz="900" dirty="0"/>
              <a:t>CSS</a:t>
            </a:r>
          </a:p>
          <a:p>
            <a:pPr marL="277200" lvl="2" indent="-72000">
              <a:buFont typeface="Arial"/>
              <a:buChar char="•"/>
            </a:pPr>
            <a:r>
              <a:rPr lang="en-GB" sz="900" dirty="0"/>
              <a:t>Images</a:t>
            </a:r>
          </a:p>
          <a:p>
            <a:pPr marL="108000" algn="l"/>
            <a:r>
              <a:rPr lang="en-GB" sz="900" b="1" dirty="0" smtClean="0"/>
              <a:t>Tests</a:t>
            </a:r>
          </a:p>
          <a:p>
            <a:pPr marL="277200" lvl="2" indent="-72000">
              <a:buFont typeface="Arial"/>
              <a:buChar char="•"/>
            </a:pPr>
            <a:r>
              <a:rPr lang="en-GB" sz="900" dirty="0"/>
              <a:t>Unit</a:t>
            </a:r>
          </a:p>
          <a:p>
            <a:pPr marL="277200" lvl="2" indent="-72000">
              <a:buFont typeface="Arial"/>
              <a:buChar char="•"/>
            </a:pPr>
            <a:r>
              <a:rPr lang="en-GB" sz="900" dirty="0"/>
              <a:t>Acceptance</a:t>
            </a:r>
          </a:p>
        </p:txBody>
      </p:sp>
      <p:grpSp>
        <p:nvGrpSpPr>
          <p:cNvPr id="4" name="Group 12"/>
          <p:cNvGrpSpPr/>
          <p:nvPr/>
        </p:nvGrpSpPr>
        <p:grpSpPr>
          <a:xfrm>
            <a:off x="2776140" y="3047581"/>
            <a:ext cx="892212" cy="916225"/>
            <a:chOff x="2313395" y="1632703"/>
            <a:chExt cx="960400" cy="1070982"/>
          </a:xfrm>
        </p:grpSpPr>
        <p:sp>
          <p:nvSpPr>
            <p:cNvPr id="50" name="AutoShape 11"/>
            <p:cNvSpPr>
              <a:spLocks noChangeArrowheads="1"/>
            </p:cNvSpPr>
            <p:nvPr/>
          </p:nvSpPr>
          <p:spPr bwMode="auto">
            <a:xfrm>
              <a:off x="2313395" y="1632703"/>
              <a:ext cx="960400" cy="1070982"/>
            </a:xfrm>
            <a:prstGeom prst="flowChartProcess">
              <a:avLst/>
            </a:prstGeom>
            <a:gradFill flip="none" rotWithShape="1">
              <a:gsLst>
                <a:gs pos="0">
                  <a:srgbClr val="376092"/>
                </a:gs>
                <a:gs pos="100000">
                  <a:srgbClr val="04396E"/>
                </a:gs>
              </a:gsLst>
              <a:lin ang="5400000" scaled="0"/>
              <a:tileRect/>
            </a:gradFill>
            <a:ln w="9525">
              <a:noFill/>
              <a:prstDash val="dash"/>
              <a:miter lim="800000"/>
              <a:headEnd/>
              <a:tailEnd/>
            </a:ln>
            <a:effectLst/>
          </p:spPr>
          <p:txBody>
            <a:bodyPr vert="horz" wrap="none" tIns="46800" anchor="t" anchorCtr="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r>
                <a:rPr lang="en-GB" sz="1200" b="1" dirty="0">
                  <a:solidFill>
                    <a:schemeClr val="bg1"/>
                  </a:solidFill>
                </a:rPr>
                <a:t>Login </a:t>
              </a:r>
            </a:p>
            <a:p>
              <a:pPr>
                <a:lnSpc>
                  <a:spcPct val="80000"/>
                </a:lnSpc>
              </a:pPr>
              <a:r>
                <a:rPr lang="en-GB" sz="1200" b="1" dirty="0">
                  <a:solidFill>
                    <a:schemeClr val="bg1"/>
                  </a:solidFill>
                </a:rPr>
                <a:t>Aspect</a:t>
              </a:r>
            </a:p>
            <a:p>
              <a:pPr algn="ctr">
                <a:lnSpc>
                  <a:spcPct val="80000"/>
                </a:lnSpc>
              </a:pPr>
              <a:endParaRPr lang="en-GB" sz="1600" b="1" dirty="0">
                <a:solidFill>
                  <a:schemeClr val="bg1"/>
                </a:solidFill>
              </a:endParaRPr>
            </a:p>
            <a:p>
              <a:pPr algn="ctr">
                <a:lnSpc>
                  <a:spcPct val="80000"/>
                </a:lnSpc>
              </a:pPr>
              <a:endParaRPr lang="en-GB" sz="1600" b="1" dirty="0">
                <a:solidFill>
                  <a:schemeClr val="bg1"/>
                </a:solidFill>
              </a:endParaRPr>
            </a:p>
          </p:txBody>
        </p:sp>
        <p:sp>
          <p:nvSpPr>
            <p:cNvPr id="51" name="TextBox 13"/>
            <p:cNvSpPr txBox="1"/>
            <p:nvPr/>
          </p:nvSpPr>
          <p:spPr>
            <a:xfrm>
              <a:off x="2409027" y="2031851"/>
              <a:ext cx="769136"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000" dirty="0" err="1" smtClean="0">
                  <a:solidFill>
                    <a:srgbClr val="DCDEE7"/>
                  </a:solidFill>
                </a:rPr>
                <a:t>index.html</a:t>
              </a:r>
              <a:endParaRPr lang="en-US" sz="1000" dirty="0">
                <a:solidFill>
                  <a:srgbClr val="DCDEE7"/>
                </a:solidFill>
              </a:endParaRPr>
            </a:p>
          </p:txBody>
        </p:sp>
        <p:sp>
          <p:nvSpPr>
            <p:cNvPr id="52" name="TextBox 98"/>
            <p:cNvSpPr txBox="1"/>
            <p:nvPr/>
          </p:nvSpPr>
          <p:spPr>
            <a:xfrm>
              <a:off x="2473426" y="2382463"/>
              <a:ext cx="640339" cy="230832"/>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900" b="1" dirty="0" smtClean="0"/>
                <a:t>ASSETS</a:t>
              </a:r>
              <a:endParaRPr lang="en-GB" sz="900" b="1" dirty="0"/>
            </a:p>
          </p:txBody>
        </p:sp>
      </p:grpSp>
      <p:grpSp>
        <p:nvGrpSpPr>
          <p:cNvPr id="5" name="Group 13"/>
          <p:cNvGrpSpPr/>
          <p:nvPr/>
        </p:nvGrpSpPr>
        <p:grpSpPr>
          <a:xfrm>
            <a:off x="3837237" y="3058667"/>
            <a:ext cx="3879559" cy="1478561"/>
            <a:chOff x="3455587" y="1645661"/>
            <a:chExt cx="4176058" cy="1728300"/>
          </a:xfrm>
        </p:grpSpPr>
        <p:sp>
          <p:nvSpPr>
            <p:cNvPr id="37" name="Rectangle 36"/>
            <p:cNvSpPr/>
            <p:nvPr/>
          </p:nvSpPr>
          <p:spPr>
            <a:xfrm>
              <a:off x="3455587" y="1645661"/>
              <a:ext cx="4176058" cy="168453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38" name="TextBox 78"/>
            <p:cNvSpPr txBox="1"/>
            <p:nvPr/>
          </p:nvSpPr>
          <p:spPr>
            <a:xfrm>
              <a:off x="3593054" y="1773271"/>
              <a:ext cx="982723"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000" b="1" kern="1000" dirty="0" smtClean="0">
                  <a:solidFill>
                    <a:schemeClr val="tx1">
                      <a:lumMod val="85000"/>
                      <a:lumOff val="15000"/>
                    </a:schemeClr>
                  </a:solidFill>
                </a:rPr>
                <a:t>BLADESET 1</a:t>
              </a:r>
              <a:endParaRPr lang="en-GB" sz="1000" b="1" kern="1000" dirty="0">
                <a:solidFill>
                  <a:schemeClr val="tx1">
                    <a:lumMod val="85000"/>
                    <a:lumOff val="15000"/>
                  </a:schemeClr>
                </a:solidFill>
              </a:endParaRPr>
            </a:p>
          </p:txBody>
        </p:sp>
        <p:sp>
          <p:nvSpPr>
            <p:cNvPr id="39" name="TextBox 100"/>
            <p:cNvSpPr txBox="1"/>
            <p:nvPr/>
          </p:nvSpPr>
          <p:spPr>
            <a:xfrm>
              <a:off x="5593238" y="1788659"/>
              <a:ext cx="1840975" cy="215444"/>
            </a:xfrm>
            <a:prstGeom prst="rect">
              <a:avLst/>
            </a:prstGeom>
            <a:solidFill>
              <a:srgbClr val="DDD9C3"/>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SHARED ASSETS</a:t>
              </a:r>
              <a:endParaRPr lang="en-GB" sz="800" b="1" dirty="0"/>
            </a:p>
          </p:txBody>
        </p:sp>
        <p:pic>
          <p:nvPicPr>
            <p:cNvPr id="40" name="Picture 39" descr="blade-shadow.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3515256" y="3033530"/>
              <a:ext cx="2174717" cy="340431"/>
            </a:xfrm>
            <a:prstGeom prst="rect">
              <a:avLst/>
            </a:prstGeom>
          </p:spPr>
        </p:pic>
        <p:sp>
          <p:nvSpPr>
            <p:cNvPr id="41" name="AutoShape 11"/>
            <p:cNvSpPr>
              <a:spLocks noChangeArrowheads="1"/>
            </p:cNvSpPr>
            <p:nvPr/>
          </p:nvSpPr>
          <p:spPr bwMode="auto">
            <a:xfrm>
              <a:off x="3672220" y="2202853"/>
              <a:ext cx="1840975" cy="888662"/>
            </a:xfrm>
            <a:prstGeom prst="flowChartProcess">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GB" sz="1600" b="1" dirty="0" smtClean="0">
                <a:solidFill>
                  <a:schemeClr val="bg1"/>
                </a:solidFill>
              </a:endParaRPr>
            </a:p>
          </p:txBody>
        </p:sp>
        <p:sp>
          <p:nvSpPr>
            <p:cNvPr id="42" name="TextBox 98"/>
            <p:cNvSpPr txBox="1"/>
            <p:nvPr/>
          </p:nvSpPr>
          <p:spPr>
            <a:xfrm>
              <a:off x="3722875" y="2815134"/>
              <a:ext cx="640339" cy="215444"/>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ASSETS</a:t>
              </a:r>
              <a:endParaRPr lang="en-GB" sz="800" b="1" dirty="0"/>
            </a:p>
          </p:txBody>
        </p:sp>
        <p:sp>
          <p:nvSpPr>
            <p:cNvPr id="43" name="TextBox 99"/>
            <p:cNvSpPr txBox="1"/>
            <p:nvPr/>
          </p:nvSpPr>
          <p:spPr>
            <a:xfrm>
              <a:off x="4429686" y="2815134"/>
              <a:ext cx="1031232" cy="215444"/>
            </a:xfrm>
            <a:prstGeom prst="rect">
              <a:avLst/>
            </a:prstGeom>
            <a:solidFill>
              <a:schemeClr val="bg1"/>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WORKBENCH</a:t>
              </a:r>
              <a:endParaRPr lang="en-GB" sz="800" b="1" dirty="0"/>
            </a:p>
          </p:txBody>
        </p:sp>
        <p:sp>
          <p:nvSpPr>
            <p:cNvPr id="44" name="TextBox 43"/>
            <p:cNvSpPr txBox="1"/>
            <p:nvPr/>
          </p:nvSpPr>
          <p:spPr>
            <a:xfrm>
              <a:off x="3738330" y="2270553"/>
              <a:ext cx="1331640" cy="184666"/>
            </a:xfrm>
            <a:prstGeom prst="rect">
              <a:avLst/>
            </a:prstGeom>
            <a:noFill/>
          </p:spPr>
          <p:txBody>
            <a:bodyPr wrap="square" lIns="0" tIns="0" rIns="0" bIns="0" rtlCol="0">
              <a:spAutoFit/>
            </a:bodyPr>
            <a:lstStyle/>
            <a:p>
              <a:r>
                <a:rPr lang="en-GB" sz="1200" dirty="0">
                  <a:solidFill>
                    <a:schemeClr val="bg1"/>
                  </a:solidFill>
                </a:rPr>
                <a:t>Blade </a:t>
              </a:r>
              <a:r>
                <a:rPr lang="en-GB" sz="1200" dirty="0" smtClean="0">
                  <a:solidFill>
                    <a:schemeClr val="bg1"/>
                  </a:solidFill>
                </a:rPr>
                <a:t>A</a:t>
              </a:r>
              <a:endParaRPr lang="en-GB" sz="1200" b="1" dirty="0">
                <a:solidFill>
                  <a:schemeClr val="bg1"/>
                </a:solidFill>
              </a:endParaRPr>
            </a:p>
          </p:txBody>
        </p:sp>
        <p:pic>
          <p:nvPicPr>
            <p:cNvPr id="45" name="Picture 44" descr="blade-shadow.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5397169" y="3033530"/>
              <a:ext cx="2174717" cy="340431"/>
            </a:xfrm>
            <a:prstGeom prst="rect">
              <a:avLst/>
            </a:prstGeom>
          </p:spPr>
        </p:pic>
        <p:sp>
          <p:nvSpPr>
            <p:cNvPr id="46" name="AutoShape 11"/>
            <p:cNvSpPr>
              <a:spLocks noChangeArrowheads="1"/>
            </p:cNvSpPr>
            <p:nvPr/>
          </p:nvSpPr>
          <p:spPr bwMode="auto">
            <a:xfrm>
              <a:off x="5588765" y="2189895"/>
              <a:ext cx="1840975" cy="901620"/>
            </a:xfrm>
            <a:prstGeom prst="flowChartProcess">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GB" sz="1600" b="1" dirty="0" smtClean="0">
                <a:solidFill>
                  <a:schemeClr val="bg1"/>
                </a:solidFill>
              </a:endParaRPr>
            </a:p>
          </p:txBody>
        </p:sp>
        <p:sp>
          <p:nvSpPr>
            <p:cNvPr id="47" name="TextBox 98"/>
            <p:cNvSpPr txBox="1"/>
            <p:nvPr/>
          </p:nvSpPr>
          <p:spPr>
            <a:xfrm>
              <a:off x="5639420" y="2815134"/>
              <a:ext cx="640339" cy="215444"/>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ASSETS</a:t>
              </a:r>
              <a:endParaRPr lang="en-GB" sz="800" b="1" dirty="0"/>
            </a:p>
          </p:txBody>
        </p:sp>
        <p:sp>
          <p:nvSpPr>
            <p:cNvPr id="48" name="TextBox 99"/>
            <p:cNvSpPr txBox="1"/>
            <p:nvPr/>
          </p:nvSpPr>
          <p:spPr>
            <a:xfrm>
              <a:off x="6346231" y="2815134"/>
              <a:ext cx="1031232" cy="215444"/>
            </a:xfrm>
            <a:prstGeom prst="rect">
              <a:avLst/>
            </a:prstGeom>
            <a:solidFill>
              <a:schemeClr val="bg1"/>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WORKBENCH</a:t>
              </a:r>
              <a:endParaRPr lang="en-GB" sz="800" b="1" dirty="0"/>
            </a:p>
          </p:txBody>
        </p:sp>
        <p:sp>
          <p:nvSpPr>
            <p:cNvPr id="49" name="TextBox 48"/>
            <p:cNvSpPr txBox="1"/>
            <p:nvPr/>
          </p:nvSpPr>
          <p:spPr>
            <a:xfrm>
              <a:off x="5654875" y="2270553"/>
              <a:ext cx="1331640" cy="184666"/>
            </a:xfrm>
            <a:prstGeom prst="rect">
              <a:avLst/>
            </a:prstGeom>
            <a:noFill/>
          </p:spPr>
          <p:txBody>
            <a:bodyPr wrap="square" lIns="0" tIns="0" rIns="0" bIns="0" rtlCol="0">
              <a:spAutoFit/>
            </a:bodyPr>
            <a:lstStyle/>
            <a:p>
              <a:r>
                <a:rPr lang="en-GB" sz="1200" dirty="0">
                  <a:solidFill>
                    <a:schemeClr val="bg1"/>
                  </a:solidFill>
                </a:rPr>
                <a:t>Blade </a:t>
              </a:r>
              <a:r>
                <a:rPr lang="en-GB" sz="1200" dirty="0" smtClean="0">
                  <a:solidFill>
                    <a:schemeClr val="bg1"/>
                  </a:solidFill>
                </a:rPr>
                <a:t>B</a:t>
              </a:r>
              <a:endParaRPr lang="en-GB" sz="1200" b="1" dirty="0">
                <a:solidFill>
                  <a:schemeClr val="bg1"/>
                </a:solidFill>
              </a:endParaRPr>
            </a:p>
          </p:txBody>
        </p:sp>
      </p:grpSp>
      <p:grpSp>
        <p:nvGrpSpPr>
          <p:cNvPr id="6" name="Group 14"/>
          <p:cNvGrpSpPr/>
          <p:nvPr/>
        </p:nvGrpSpPr>
        <p:grpSpPr>
          <a:xfrm>
            <a:off x="2785295" y="4131315"/>
            <a:ext cx="892212" cy="916225"/>
            <a:chOff x="2313395" y="1632703"/>
            <a:chExt cx="960400" cy="1070982"/>
          </a:xfrm>
        </p:grpSpPr>
        <p:sp>
          <p:nvSpPr>
            <p:cNvPr id="34" name="AutoShape 11"/>
            <p:cNvSpPr>
              <a:spLocks noChangeArrowheads="1"/>
            </p:cNvSpPr>
            <p:nvPr/>
          </p:nvSpPr>
          <p:spPr bwMode="auto">
            <a:xfrm>
              <a:off x="2313395" y="1632703"/>
              <a:ext cx="960400" cy="1070982"/>
            </a:xfrm>
            <a:prstGeom prst="flowChartProcess">
              <a:avLst/>
            </a:prstGeom>
            <a:gradFill flip="none" rotWithShape="1">
              <a:gsLst>
                <a:gs pos="0">
                  <a:srgbClr val="376092"/>
                </a:gs>
                <a:gs pos="100000">
                  <a:srgbClr val="04396E"/>
                </a:gs>
              </a:gsLst>
              <a:lin ang="5400000" scaled="0"/>
              <a:tileRect/>
            </a:gradFill>
            <a:ln w="9525">
              <a:noFill/>
              <a:prstDash val="dash"/>
              <a:miter lim="800000"/>
              <a:headEnd/>
              <a:tailEnd/>
            </a:ln>
            <a:effectLst/>
          </p:spPr>
          <p:txBody>
            <a:bodyPr vert="horz" wrap="none" tIns="46800" anchor="t" anchorCtr="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r>
                <a:rPr lang="en-GB" sz="1200" b="1" dirty="0" smtClean="0">
                  <a:solidFill>
                    <a:schemeClr val="bg1"/>
                  </a:solidFill>
                </a:rPr>
                <a:t>Desktop</a:t>
              </a:r>
              <a:endParaRPr lang="en-GB" sz="1200" b="1" dirty="0">
                <a:solidFill>
                  <a:schemeClr val="bg1"/>
                </a:solidFill>
              </a:endParaRPr>
            </a:p>
            <a:p>
              <a:pPr>
                <a:lnSpc>
                  <a:spcPct val="80000"/>
                </a:lnSpc>
              </a:pPr>
              <a:r>
                <a:rPr lang="en-GB" sz="1200" b="1" dirty="0">
                  <a:solidFill>
                    <a:schemeClr val="bg1"/>
                  </a:solidFill>
                </a:rPr>
                <a:t>Aspect</a:t>
              </a:r>
            </a:p>
            <a:p>
              <a:pPr algn="ctr">
                <a:lnSpc>
                  <a:spcPct val="80000"/>
                </a:lnSpc>
              </a:pPr>
              <a:endParaRPr lang="en-GB" sz="1600" b="1" dirty="0">
                <a:solidFill>
                  <a:schemeClr val="bg1"/>
                </a:solidFill>
              </a:endParaRPr>
            </a:p>
            <a:p>
              <a:pPr algn="ctr">
                <a:lnSpc>
                  <a:spcPct val="80000"/>
                </a:lnSpc>
              </a:pPr>
              <a:endParaRPr lang="en-GB" sz="1600" b="1" dirty="0">
                <a:solidFill>
                  <a:schemeClr val="bg1"/>
                </a:solidFill>
              </a:endParaRPr>
            </a:p>
          </p:txBody>
        </p:sp>
        <p:sp>
          <p:nvSpPr>
            <p:cNvPr id="35" name="TextBox 13"/>
            <p:cNvSpPr txBox="1"/>
            <p:nvPr/>
          </p:nvSpPr>
          <p:spPr>
            <a:xfrm>
              <a:off x="2409027" y="2031851"/>
              <a:ext cx="769136"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000" dirty="0" err="1" smtClean="0">
                  <a:solidFill>
                    <a:srgbClr val="DCDEE7"/>
                  </a:solidFill>
                </a:rPr>
                <a:t>index.html</a:t>
              </a:r>
              <a:endParaRPr lang="en-US" sz="1000" dirty="0">
                <a:solidFill>
                  <a:srgbClr val="DCDEE7"/>
                </a:solidFill>
              </a:endParaRPr>
            </a:p>
          </p:txBody>
        </p:sp>
        <p:sp>
          <p:nvSpPr>
            <p:cNvPr id="36" name="TextBox 98"/>
            <p:cNvSpPr txBox="1"/>
            <p:nvPr/>
          </p:nvSpPr>
          <p:spPr>
            <a:xfrm>
              <a:off x="2473426" y="2382463"/>
              <a:ext cx="640339" cy="230832"/>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900" b="1" dirty="0" smtClean="0"/>
                <a:t>ASSETS</a:t>
              </a:r>
              <a:endParaRPr lang="en-GB" sz="900" b="1" dirty="0"/>
            </a:p>
          </p:txBody>
        </p:sp>
      </p:grpSp>
      <p:grpSp>
        <p:nvGrpSpPr>
          <p:cNvPr id="7" name="Group 15"/>
          <p:cNvGrpSpPr/>
          <p:nvPr/>
        </p:nvGrpSpPr>
        <p:grpSpPr>
          <a:xfrm>
            <a:off x="2785295" y="5206613"/>
            <a:ext cx="892212" cy="916225"/>
            <a:chOff x="2313395" y="1632703"/>
            <a:chExt cx="960400" cy="1070982"/>
          </a:xfrm>
        </p:grpSpPr>
        <p:sp>
          <p:nvSpPr>
            <p:cNvPr id="31" name="AutoShape 11"/>
            <p:cNvSpPr>
              <a:spLocks noChangeArrowheads="1"/>
            </p:cNvSpPr>
            <p:nvPr/>
          </p:nvSpPr>
          <p:spPr bwMode="auto">
            <a:xfrm>
              <a:off x="2313395" y="1632703"/>
              <a:ext cx="960400" cy="1070982"/>
            </a:xfrm>
            <a:prstGeom prst="flowChartProcess">
              <a:avLst/>
            </a:prstGeom>
            <a:gradFill flip="none" rotWithShape="1">
              <a:gsLst>
                <a:gs pos="0">
                  <a:srgbClr val="376092"/>
                </a:gs>
                <a:gs pos="100000">
                  <a:srgbClr val="04396E"/>
                </a:gs>
              </a:gsLst>
              <a:lin ang="5400000" scaled="0"/>
              <a:tileRect/>
            </a:gradFill>
            <a:ln w="9525">
              <a:noFill/>
              <a:prstDash val="dash"/>
              <a:miter lim="800000"/>
              <a:headEnd/>
              <a:tailEnd/>
            </a:ln>
            <a:effectLst/>
          </p:spPr>
          <p:txBody>
            <a:bodyPr vert="horz" wrap="none" tIns="46800" anchor="t" anchorCtr="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r>
                <a:rPr lang="en-GB" sz="1200" b="1" dirty="0" smtClean="0">
                  <a:solidFill>
                    <a:schemeClr val="bg1"/>
                  </a:solidFill>
                </a:rPr>
                <a:t>Mobile</a:t>
              </a:r>
              <a:endParaRPr lang="en-GB" sz="1200" b="1" dirty="0">
                <a:solidFill>
                  <a:schemeClr val="bg1"/>
                </a:solidFill>
              </a:endParaRPr>
            </a:p>
            <a:p>
              <a:pPr>
                <a:lnSpc>
                  <a:spcPct val="80000"/>
                </a:lnSpc>
              </a:pPr>
              <a:r>
                <a:rPr lang="en-GB" sz="1200" b="1" dirty="0">
                  <a:solidFill>
                    <a:schemeClr val="bg1"/>
                  </a:solidFill>
                </a:rPr>
                <a:t>Aspect</a:t>
              </a:r>
            </a:p>
            <a:p>
              <a:pPr algn="ctr">
                <a:lnSpc>
                  <a:spcPct val="80000"/>
                </a:lnSpc>
              </a:pPr>
              <a:endParaRPr lang="en-GB" sz="1600" b="1" dirty="0">
                <a:solidFill>
                  <a:schemeClr val="bg1"/>
                </a:solidFill>
              </a:endParaRPr>
            </a:p>
            <a:p>
              <a:pPr algn="ctr">
                <a:lnSpc>
                  <a:spcPct val="80000"/>
                </a:lnSpc>
              </a:pPr>
              <a:endParaRPr lang="en-GB" sz="1600" b="1" dirty="0">
                <a:solidFill>
                  <a:schemeClr val="bg1"/>
                </a:solidFill>
              </a:endParaRPr>
            </a:p>
          </p:txBody>
        </p:sp>
        <p:sp>
          <p:nvSpPr>
            <p:cNvPr id="32" name="TextBox 13"/>
            <p:cNvSpPr txBox="1"/>
            <p:nvPr/>
          </p:nvSpPr>
          <p:spPr>
            <a:xfrm>
              <a:off x="2409027" y="2031851"/>
              <a:ext cx="769136"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000" dirty="0" err="1" smtClean="0">
                  <a:solidFill>
                    <a:srgbClr val="DCDEE7"/>
                  </a:solidFill>
                </a:rPr>
                <a:t>index.html</a:t>
              </a:r>
              <a:endParaRPr lang="en-US" sz="1000" dirty="0">
                <a:solidFill>
                  <a:srgbClr val="DCDEE7"/>
                </a:solidFill>
              </a:endParaRPr>
            </a:p>
          </p:txBody>
        </p:sp>
        <p:sp>
          <p:nvSpPr>
            <p:cNvPr id="33" name="TextBox 98"/>
            <p:cNvSpPr txBox="1"/>
            <p:nvPr/>
          </p:nvSpPr>
          <p:spPr>
            <a:xfrm>
              <a:off x="2473426" y="2382463"/>
              <a:ext cx="640339" cy="230832"/>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900" b="1" dirty="0" smtClean="0"/>
                <a:t>ASSETS</a:t>
              </a:r>
              <a:endParaRPr lang="en-GB" sz="900" b="1" dirty="0"/>
            </a:p>
          </p:txBody>
        </p:sp>
      </p:grpSp>
      <p:sp>
        <p:nvSpPr>
          <p:cNvPr id="18" name="Rectangle 17"/>
          <p:cNvSpPr/>
          <p:nvPr/>
        </p:nvSpPr>
        <p:spPr>
          <a:xfrm>
            <a:off x="3846392" y="4685592"/>
            <a:ext cx="3879559" cy="1441120"/>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19" name="TextBox 78"/>
          <p:cNvSpPr txBox="1"/>
          <p:nvPr/>
        </p:nvSpPr>
        <p:spPr>
          <a:xfrm>
            <a:off x="3974099" y="4794762"/>
            <a:ext cx="982723" cy="24622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000" b="1" kern="1000" dirty="0" smtClean="0">
                <a:solidFill>
                  <a:schemeClr val="tx1">
                    <a:lumMod val="85000"/>
                    <a:lumOff val="15000"/>
                  </a:schemeClr>
                </a:solidFill>
              </a:rPr>
              <a:t>BLADESET </a:t>
            </a:r>
            <a:r>
              <a:rPr lang="en-GB" sz="1000" b="1" kern="1000" dirty="0">
                <a:solidFill>
                  <a:schemeClr val="tx1">
                    <a:lumMod val="85000"/>
                    <a:lumOff val="15000"/>
                  </a:schemeClr>
                </a:solidFill>
              </a:rPr>
              <a:t>2</a:t>
            </a:r>
          </a:p>
        </p:txBody>
      </p:sp>
      <p:sp>
        <p:nvSpPr>
          <p:cNvPr id="20" name="TextBox 100"/>
          <p:cNvSpPr txBox="1"/>
          <p:nvPr/>
        </p:nvSpPr>
        <p:spPr>
          <a:xfrm>
            <a:off x="5832270" y="4807927"/>
            <a:ext cx="1710266" cy="184312"/>
          </a:xfrm>
          <a:prstGeom prst="rect">
            <a:avLst/>
          </a:prstGeom>
          <a:solidFill>
            <a:srgbClr val="DDD9C3"/>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SHARED ASSETS</a:t>
            </a:r>
            <a:endParaRPr lang="en-GB" sz="800" b="1" dirty="0"/>
          </a:p>
        </p:txBody>
      </p:sp>
      <p:pic>
        <p:nvPicPr>
          <p:cNvPr id="21" name="Picture 20" descr="blade-shadow.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3901825" y="5872914"/>
            <a:ext cx="2020313" cy="291239"/>
          </a:xfrm>
          <a:prstGeom prst="rect">
            <a:avLst/>
          </a:prstGeom>
        </p:spPr>
      </p:pic>
      <p:sp>
        <p:nvSpPr>
          <p:cNvPr id="22" name="AutoShape 11"/>
          <p:cNvSpPr>
            <a:spLocks noChangeArrowheads="1"/>
          </p:cNvSpPr>
          <p:nvPr/>
        </p:nvSpPr>
        <p:spPr bwMode="auto">
          <a:xfrm>
            <a:off x="4047644" y="5162270"/>
            <a:ext cx="1710266" cy="760251"/>
          </a:xfrm>
          <a:prstGeom prst="flowChartProcess">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GB" sz="1600" b="1" dirty="0" smtClean="0">
              <a:solidFill>
                <a:schemeClr val="bg1"/>
              </a:solidFill>
            </a:endParaRPr>
          </a:p>
        </p:txBody>
      </p:sp>
      <p:sp>
        <p:nvSpPr>
          <p:cNvPr id="23" name="TextBox 98"/>
          <p:cNvSpPr txBox="1"/>
          <p:nvPr/>
        </p:nvSpPr>
        <p:spPr>
          <a:xfrm>
            <a:off x="4094703" y="5686076"/>
            <a:ext cx="594875" cy="184312"/>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ASSETS</a:t>
            </a:r>
            <a:endParaRPr lang="en-GB" sz="800" b="1" dirty="0"/>
          </a:p>
        </p:txBody>
      </p:sp>
      <p:sp>
        <p:nvSpPr>
          <p:cNvPr id="24" name="TextBox 99"/>
          <p:cNvSpPr txBox="1"/>
          <p:nvPr/>
        </p:nvSpPr>
        <p:spPr>
          <a:xfrm>
            <a:off x="4751330" y="5686076"/>
            <a:ext cx="958015" cy="184312"/>
          </a:xfrm>
          <a:prstGeom prst="rect">
            <a:avLst/>
          </a:prstGeom>
          <a:solidFill>
            <a:schemeClr val="bg1"/>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WORKBENCH</a:t>
            </a:r>
            <a:endParaRPr lang="en-GB" sz="800" b="1" dirty="0"/>
          </a:p>
        </p:txBody>
      </p:sp>
      <p:sp>
        <p:nvSpPr>
          <p:cNvPr id="25" name="TextBox 24"/>
          <p:cNvSpPr txBox="1"/>
          <p:nvPr/>
        </p:nvSpPr>
        <p:spPr>
          <a:xfrm>
            <a:off x="4109060" y="5220187"/>
            <a:ext cx="1237094" cy="184666"/>
          </a:xfrm>
          <a:prstGeom prst="rect">
            <a:avLst/>
          </a:prstGeom>
          <a:noFill/>
        </p:spPr>
        <p:txBody>
          <a:bodyPr wrap="square" lIns="0" tIns="0" rIns="0" bIns="0" rtlCol="0">
            <a:spAutoFit/>
          </a:bodyPr>
          <a:lstStyle/>
          <a:p>
            <a:r>
              <a:rPr lang="en-GB" sz="1200" dirty="0">
                <a:solidFill>
                  <a:schemeClr val="bg1"/>
                </a:solidFill>
              </a:rPr>
              <a:t>Blade C</a:t>
            </a:r>
            <a:endParaRPr lang="en-GB" sz="1200" b="1" dirty="0">
              <a:solidFill>
                <a:schemeClr val="bg1"/>
              </a:solidFill>
            </a:endParaRPr>
          </a:p>
        </p:txBody>
      </p:sp>
      <p:pic>
        <p:nvPicPr>
          <p:cNvPr id="26" name="Picture 25" descr="blade-shadow.png"/>
          <p:cNvPicPr>
            <a:picLocks noChangeAspect="1"/>
          </p:cNvPicPr>
          <p:nvPr/>
        </p:nvPicPr>
        <p:blipFill>
          <a:blip r:embed="rId3">
            <a:alphaModFix amt="36000"/>
            <a:extLst>
              <a:ext uri="{28A0092B-C50C-407E-A947-70E740481C1C}">
                <a14:useLocalDpi xmlns:a14="http://schemas.microsoft.com/office/drawing/2010/main" val="0"/>
              </a:ext>
            </a:extLst>
          </a:blip>
          <a:stretch>
            <a:fillRect/>
          </a:stretch>
        </p:blipFill>
        <p:spPr>
          <a:xfrm>
            <a:off x="5650122" y="5872914"/>
            <a:ext cx="2020313" cy="291239"/>
          </a:xfrm>
          <a:prstGeom prst="rect">
            <a:avLst/>
          </a:prstGeom>
        </p:spPr>
      </p:pic>
      <p:sp>
        <p:nvSpPr>
          <p:cNvPr id="27" name="AutoShape 11"/>
          <p:cNvSpPr>
            <a:spLocks noChangeArrowheads="1"/>
          </p:cNvSpPr>
          <p:nvPr/>
        </p:nvSpPr>
        <p:spPr bwMode="auto">
          <a:xfrm>
            <a:off x="5828115" y="5151184"/>
            <a:ext cx="1710266" cy="771336"/>
          </a:xfrm>
          <a:prstGeom prst="flowChartProcess">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GB" sz="1600" b="1" dirty="0" smtClean="0">
              <a:solidFill>
                <a:schemeClr val="bg1"/>
              </a:solidFill>
            </a:endParaRPr>
          </a:p>
        </p:txBody>
      </p:sp>
      <p:sp>
        <p:nvSpPr>
          <p:cNvPr id="28" name="TextBox 98"/>
          <p:cNvSpPr txBox="1"/>
          <p:nvPr/>
        </p:nvSpPr>
        <p:spPr>
          <a:xfrm>
            <a:off x="5875173" y="5686076"/>
            <a:ext cx="594875" cy="184312"/>
          </a:xfrm>
          <a:prstGeom prst="rect">
            <a:avLst/>
          </a:prstGeom>
          <a:solidFill>
            <a:srgbClr val="DDD9C3"/>
          </a:solidFill>
          <a:ln>
            <a:solidFill>
              <a:schemeClr val="bg1"/>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ASSETS</a:t>
            </a:r>
            <a:endParaRPr lang="en-GB" sz="800" b="1" dirty="0"/>
          </a:p>
        </p:txBody>
      </p:sp>
      <p:sp>
        <p:nvSpPr>
          <p:cNvPr id="29" name="TextBox 99"/>
          <p:cNvSpPr txBox="1"/>
          <p:nvPr/>
        </p:nvSpPr>
        <p:spPr>
          <a:xfrm>
            <a:off x="6531801" y="5686076"/>
            <a:ext cx="958015" cy="184312"/>
          </a:xfrm>
          <a:prstGeom prst="rect">
            <a:avLst/>
          </a:prstGeom>
          <a:solidFill>
            <a:schemeClr val="bg1"/>
          </a:solidFill>
          <a:ln>
            <a:solidFill>
              <a:srgbClr val="FFFFFF"/>
            </a:solidFill>
          </a:ln>
          <a:effectLst>
            <a:innerShdw blurRad="38100" dist="25400" dir="13500000">
              <a:prstClr val="black">
                <a:alpha val="50000"/>
              </a:prstClr>
            </a:innerShdw>
          </a:effectLst>
        </p:spPr>
        <p:txBody>
          <a:bodyPr wrap="square" lIns="0" rIns="0" rtlCol="0">
            <a:spAutoFit/>
          </a:bodyPr>
          <a:lstStyle>
            <a:defPPr>
              <a:defRPr lang="en-US"/>
            </a:defPPr>
            <a:lvl1pPr algn="ctr" defTabSz="457200">
              <a:defRPr sz="1200"/>
            </a:lvl1pPr>
            <a:lvl2pPr defTabSz="457200"/>
            <a:lvl3pPr defTabSz="457200"/>
            <a:lvl4pPr defTabSz="457200"/>
            <a:lvl5pPr defTabSz="457200"/>
            <a:lvl6pPr defTabSz="457200"/>
            <a:lvl7pPr defTabSz="457200"/>
            <a:lvl8pPr defTabSz="457200"/>
            <a:lvl9pPr defTabSz="457200"/>
          </a:lstStyle>
          <a:p>
            <a:r>
              <a:rPr lang="en-GB" sz="800" b="1" dirty="0" smtClean="0"/>
              <a:t>WORKBENCH</a:t>
            </a:r>
            <a:endParaRPr lang="en-GB" sz="800" b="1" dirty="0"/>
          </a:p>
        </p:txBody>
      </p:sp>
      <p:sp>
        <p:nvSpPr>
          <p:cNvPr id="30" name="TextBox 29"/>
          <p:cNvSpPr txBox="1"/>
          <p:nvPr/>
        </p:nvSpPr>
        <p:spPr>
          <a:xfrm>
            <a:off x="5889531" y="5220187"/>
            <a:ext cx="1237094" cy="184666"/>
          </a:xfrm>
          <a:prstGeom prst="rect">
            <a:avLst/>
          </a:prstGeom>
          <a:noFill/>
        </p:spPr>
        <p:txBody>
          <a:bodyPr wrap="square" lIns="0" tIns="0" rIns="0" bIns="0" rtlCol="0">
            <a:spAutoFit/>
          </a:bodyPr>
          <a:lstStyle/>
          <a:p>
            <a:r>
              <a:rPr lang="en-GB" sz="1200" dirty="0">
                <a:solidFill>
                  <a:schemeClr val="bg1"/>
                </a:solidFill>
              </a:rPr>
              <a:t>Blade </a:t>
            </a:r>
            <a:r>
              <a:rPr lang="en-GB" sz="1200" dirty="0" smtClean="0">
                <a:solidFill>
                  <a:schemeClr val="bg1"/>
                </a:solidFill>
              </a:rPr>
              <a:t>D</a:t>
            </a:r>
            <a:endParaRPr lang="en-GB" sz="1200" b="1" dirty="0">
              <a:solidFill>
                <a:schemeClr val="bg1"/>
              </a:solidFill>
            </a:endParaRPr>
          </a:p>
        </p:txBody>
      </p:sp>
      <p:sp>
        <p:nvSpPr>
          <p:cNvPr id="56" name="TextBox 48"/>
          <p:cNvSpPr txBox="1"/>
          <p:nvPr/>
        </p:nvSpPr>
        <p:spPr>
          <a:xfrm>
            <a:off x="2658742" y="2636024"/>
            <a:ext cx="2467856"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b="1" dirty="0" err="1" smtClean="0">
                <a:solidFill>
                  <a:srgbClr val="595959"/>
                </a:solidFill>
              </a:rPr>
              <a:t>BladeRunner</a:t>
            </a:r>
            <a:r>
              <a:rPr lang="en-GB" b="1" dirty="0" smtClean="0">
                <a:solidFill>
                  <a:srgbClr val="595959"/>
                </a:solidFill>
              </a:rPr>
              <a:t> Project</a:t>
            </a:r>
            <a:endParaRPr lang="en-GB" b="1" dirty="0">
              <a:solidFill>
                <a:srgbClr val="595959"/>
              </a:solidFill>
            </a:endParaRPr>
          </a:p>
        </p:txBody>
      </p:sp>
    </p:spTree>
    <p:extLst>
      <p:ext uri="{BB962C8B-B14F-4D97-AF65-F5344CB8AC3E}">
        <p14:creationId xmlns:p14="http://schemas.microsoft.com/office/powerpoint/2010/main" val="269829860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43817" y="292040"/>
            <a:ext cx="6456367" cy="646331"/>
          </a:xfrm>
          <a:prstGeom prst="rect">
            <a:avLst/>
          </a:prstGeom>
          <a:noFill/>
        </p:spPr>
        <p:txBody>
          <a:bodyPr wrap="square" rtlCol="0">
            <a:spAutoFit/>
          </a:bodyPr>
          <a:lstStyle/>
          <a:p>
            <a:pPr algn="ctr"/>
            <a:r>
              <a:rPr lang="en-US" sz="3600" i="1" dirty="0" smtClean="0">
                <a:solidFill>
                  <a:srgbClr val="FFFFFF"/>
                </a:solidFill>
              </a:rPr>
              <a:t>Documentation</a:t>
            </a:r>
            <a:endParaRPr lang="en-US" sz="3600" i="1" dirty="0">
              <a:solidFill>
                <a:srgbClr val="FFFFFF"/>
              </a:solidFill>
            </a:endParaRPr>
          </a:p>
        </p:txBody>
      </p:sp>
      <p:sp>
        <p:nvSpPr>
          <p:cNvPr id="7" name="Title 6"/>
          <p:cNvSpPr>
            <a:spLocks noGrp="1"/>
          </p:cNvSpPr>
          <p:nvPr>
            <p:ph type="title"/>
          </p:nvPr>
        </p:nvSpPr>
        <p:spPr>
          <a:xfrm>
            <a:off x="457200" y="198029"/>
            <a:ext cx="8229600" cy="826409"/>
          </a:xfrm>
        </p:spPr>
        <p:txBody>
          <a:bodyPr>
            <a:normAutofit/>
          </a:bodyPr>
          <a:lstStyle/>
          <a:p>
            <a:r>
              <a:rPr lang="en-US" sz="4000" dirty="0" smtClean="0"/>
              <a:t>Documentation</a:t>
            </a:r>
            <a:endParaRPr lang="en-US" sz="4000" dirty="0"/>
          </a:p>
        </p:txBody>
      </p:sp>
      <p:pic>
        <p:nvPicPr>
          <p:cNvPr id="10" name="Picture 9"/>
          <p:cNvPicPr>
            <a:picLocks noChangeAspect="1"/>
          </p:cNvPicPr>
          <p:nvPr/>
        </p:nvPicPr>
        <p:blipFill>
          <a:blip r:embed="rId3" cstate="print"/>
          <a:stretch>
            <a:fillRect/>
          </a:stretch>
        </p:blipFill>
        <p:spPr>
          <a:xfrm>
            <a:off x="175160" y="1051076"/>
            <a:ext cx="5196163" cy="3048911"/>
          </a:xfrm>
          <a:prstGeom prst="rect">
            <a:avLst/>
          </a:prstGeom>
        </p:spPr>
      </p:pic>
      <p:pic>
        <p:nvPicPr>
          <p:cNvPr id="9" name="Picture 8"/>
          <p:cNvPicPr>
            <a:picLocks noChangeAspect="1"/>
          </p:cNvPicPr>
          <p:nvPr/>
        </p:nvPicPr>
        <p:blipFill>
          <a:blip r:embed="rId4" cstate="print"/>
          <a:stretch>
            <a:fillRect/>
          </a:stretch>
        </p:blipFill>
        <p:spPr>
          <a:xfrm>
            <a:off x="1633796" y="3175421"/>
            <a:ext cx="7053004" cy="3196435"/>
          </a:xfrm>
          <a:prstGeom prst="rect">
            <a:avLst/>
          </a:prstGeom>
        </p:spPr>
      </p:pic>
      <p:sp>
        <p:nvSpPr>
          <p:cNvPr id="11" name="TextBox 10"/>
          <p:cNvSpPr txBox="1"/>
          <p:nvPr/>
        </p:nvSpPr>
        <p:spPr>
          <a:xfrm>
            <a:off x="5583286" y="948695"/>
            <a:ext cx="3103514" cy="2031325"/>
          </a:xfrm>
          <a:prstGeom prst="rect">
            <a:avLst/>
          </a:prstGeom>
          <a:noFill/>
        </p:spPr>
        <p:txBody>
          <a:bodyPr wrap="square" rtlCol="0">
            <a:spAutoFit/>
          </a:bodyPr>
          <a:lstStyle/>
          <a:p>
            <a:r>
              <a:rPr lang="en-US" b="1" dirty="0" smtClean="0"/>
              <a:t>API docs included in kits</a:t>
            </a:r>
          </a:p>
          <a:p>
            <a:endParaRPr lang="en-US" dirty="0"/>
          </a:p>
          <a:p>
            <a:r>
              <a:rPr lang="en-US" b="1" dirty="0" smtClean="0"/>
              <a:t>Developer website</a:t>
            </a:r>
          </a:p>
          <a:p>
            <a:pPr marL="285750" indent="-285750">
              <a:buFont typeface="Arial"/>
              <a:buChar char="•"/>
            </a:pPr>
            <a:r>
              <a:rPr lang="en-US" dirty="0" smtClean="0"/>
              <a:t>Information</a:t>
            </a:r>
          </a:p>
          <a:p>
            <a:pPr marL="285750" indent="-285750">
              <a:buFont typeface="Arial"/>
              <a:buChar char="•"/>
            </a:pPr>
            <a:r>
              <a:rPr lang="en-US" dirty="0" smtClean="0"/>
              <a:t>Code examples</a:t>
            </a:r>
          </a:p>
          <a:p>
            <a:pPr marL="285750" indent="-285750">
              <a:buFont typeface="Arial"/>
              <a:buChar char="•"/>
            </a:pPr>
            <a:r>
              <a:rPr lang="en-US" dirty="0" smtClean="0"/>
              <a:t>Config snippets</a:t>
            </a:r>
          </a:p>
          <a:p>
            <a:pPr marL="285750" indent="-285750">
              <a:buFont typeface="Arial"/>
              <a:buChar char="•"/>
            </a:pPr>
            <a:r>
              <a:rPr lang="en-US" dirty="0" smtClean="0"/>
              <a:t>Tutorials</a:t>
            </a:r>
          </a:p>
        </p:txBody>
      </p:sp>
    </p:spTree>
    <p:extLst>
      <p:ext uri="{BB962C8B-B14F-4D97-AF65-F5344CB8AC3E}">
        <p14:creationId xmlns:p14="http://schemas.microsoft.com/office/powerpoint/2010/main" val="271938987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140" y="2281296"/>
            <a:ext cx="7772400" cy="991868"/>
          </a:xfrm>
        </p:spPr>
        <p:txBody>
          <a:bodyPr/>
          <a:lstStyle/>
          <a:p>
            <a:r>
              <a:rPr lang="en-US" dirty="0" smtClean="0"/>
              <a:t>App Architecture</a:t>
            </a:r>
            <a:endParaRPr lang="en-US" dirty="0"/>
          </a:p>
        </p:txBody>
      </p:sp>
      <p:sp>
        <p:nvSpPr>
          <p:cNvPr id="3" name="TextBox 2"/>
          <p:cNvSpPr txBox="1"/>
          <p:nvPr/>
        </p:nvSpPr>
        <p:spPr>
          <a:xfrm>
            <a:off x="814377" y="3384323"/>
            <a:ext cx="7666401" cy="400110"/>
          </a:xfrm>
          <a:prstGeom prst="rect">
            <a:avLst/>
          </a:prstGeom>
          <a:noFill/>
        </p:spPr>
        <p:txBody>
          <a:bodyPr wrap="square" rtlCol="0">
            <a:spAutoFit/>
          </a:bodyPr>
          <a:lstStyle/>
          <a:p>
            <a:r>
              <a:rPr lang="en-US" sz="2000" dirty="0" smtClean="0">
                <a:solidFill>
                  <a:schemeClr val="bg1">
                    <a:lumMod val="75000"/>
                  </a:schemeClr>
                </a:solidFill>
              </a:rPr>
              <a:t> </a:t>
            </a:r>
          </a:p>
        </p:txBody>
      </p:sp>
    </p:spTree>
    <p:extLst>
      <p:ext uri="{BB962C8B-B14F-4D97-AF65-F5344CB8AC3E}">
        <p14:creationId xmlns:p14="http://schemas.microsoft.com/office/powerpoint/2010/main" val="244409977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normAutofit/>
          </a:bodyPr>
          <a:lstStyle/>
          <a:p>
            <a:r>
              <a:rPr lang="en-US" sz="4000" dirty="0" smtClean="0"/>
              <a:t>HTML5 libraries included</a:t>
            </a:r>
            <a:endParaRPr lang="en-US" sz="4000" dirty="0"/>
          </a:p>
        </p:txBody>
      </p:sp>
      <p:sp>
        <p:nvSpPr>
          <p:cNvPr id="5" name="Text Placeholder 4"/>
          <p:cNvSpPr>
            <a:spLocks noGrp="1"/>
          </p:cNvSpPr>
          <p:nvPr>
            <p:ph type="body" idx="1"/>
          </p:nvPr>
        </p:nvSpPr>
        <p:spPr>
          <a:xfrm>
            <a:off x="457200" y="1473169"/>
            <a:ext cx="4040188" cy="639763"/>
          </a:xfrm>
        </p:spPr>
        <p:txBody>
          <a:bodyPr>
            <a:normAutofit/>
          </a:bodyPr>
          <a:lstStyle/>
          <a:p>
            <a:r>
              <a:rPr lang="en-US" sz="2800" dirty="0" smtClean="0"/>
              <a:t>Caplin / </a:t>
            </a:r>
            <a:r>
              <a:rPr lang="en-US" sz="2800" dirty="0" err="1" smtClean="0"/>
              <a:t>BladeRunner</a:t>
            </a:r>
            <a:endParaRPr lang="en-US" sz="2800" dirty="0"/>
          </a:p>
        </p:txBody>
      </p:sp>
      <p:sp>
        <p:nvSpPr>
          <p:cNvPr id="8" name="Content Placeholder 7"/>
          <p:cNvSpPr>
            <a:spLocks noGrp="1"/>
          </p:cNvSpPr>
          <p:nvPr>
            <p:ph sz="half" idx="2"/>
          </p:nvPr>
        </p:nvSpPr>
        <p:spPr>
          <a:xfrm>
            <a:off x="457200" y="2143903"/>
            <a:ext cx="4040188" cy="3951288"/>
          </a:xfrm>
        </p:spPr>
        <p:txBody>
          <a:bodyPr>
            <a:normAutofit/>
          </a:bodyPr>
          <a:lstStyle/>
          <a:p>
            <a:r>
              <a:rPr lang="en-US" sz="2400" dirty="0" smtClean="0"/>
              <a:t>Core</a:t>
            </a:r>
            <a:endParaRPr lang="en-US" sz="2400" dirty="0"/>
          </a:p>
          <a:p>
            <a:r>
              <a:rPr lang="en-US" sz="2400" dirty="0" smtClean="0"/>
              <a:t>Dom</a:t>
            </a:r>
          </a:p>
          <a:p>
            <a:r>
              <a:rPr lang="en-US" sz="2400" dirty="0" smtClean="0"/>
              <a:t>Component</a:t>
            </a:r>
            <a:endParaRPr lang="en-US" sz="2400" dirty="0"/>
          </a:p>
          <a:p>
            <a:r>
              <a:rPr lang="en-US" sz="2400" dirty="0"/>
              <a:t>I18n</a:t>
            </a:r>
          </a:p>
          <a:p>
            <a:r>
              <a:rPr lang="en-US" sz="2400" dirty="0"/>
              <a:t>Presenter</a:t>
            </a:r>
          </a:p>
          <a:p>
            <a:r>
              <a:rPr lang="en-US" sz="2400" dirty="0"/>
              <a:t>Services</a:t>
            </a:r>
          </a:p>
          <a:p>
            <a:r>
              <a:rPr lang="en-US" sz="2400" dirty="0"/>
              <a:t>Testing</a:t>
            </a:r>
          </a:p>
          <a:p>
            <a:r>
              <a:rPr lang="en-US" sz="2400" dirty="0"/>
              <a:t>Workbench</a:t>
            </a:r>
          </a:p>
          <a:p>
            <a:endParaRPr lang="en-US" dirty="0"/>
          </a:p>
        </p:txBody>
      </p:sp>
      <p:sp>
        <p:nvSpPr>
          <p:cNvPr id="9" name="Text Placeholder 8"/>
          <p:cNvSpPr>
            <a:spLocks noGrp="1"/>
          </p:cNvSpPr>
          <p:nvPr>
            <p:ph type="body" sz="quarter" idx="3"/>
          </p:nvPr>
        </p:nvSpPr>
        <p:spPr>
          <a:xfrm>
            <a:off x="4645029" y="1473169"/>
            <a:ext cx="4041775" cy="639763"/>
          </a:xfrm>
        </p:spPr>
        <p:txBody>
          <a:bodyPr>
            <a:normAutofit/>
          </a:bodyPr>
          <a:lstStyle/>
          <a:p>
            <a:r>
              <a:rPr lang="en-US" sz="2800" dirty="0" smtClean="0"/>
              <a:t>Third Party</a:t>
            </a:r>
            <a:endParaRPr lang="en-US" sz="2800" dirty="0"/>
          </a:p>
        </p:txBody>
      </p:sp>
      <p:sp>
        <p:nvSpPr>
          <p:cNvPr id="10" name="Content Placeholder 9"/>
          <p:cNvSpPr>
            <a:spLocks noGrp="1"/>
          </p:cNvSpPr>
          <p:nvPr>
            <p:ph sz="quarter" idx="4"/>
          </p:nvPr>
        </p:nvSpPr>
        <p:spPr>
          <a:xfrm>
            <a:off x="4645029" y="2143903"/>
            <a:ext cx="4041775" cy="3951288"/>
          </a:xfrm>
        </p:spPr>
        <p:txBody>
          <a:bodyPr>
            <a:normAutofit fontScale="92500" lnSpcReduction="10000"/>
          </a:bodyPr>
          <a:lstStyle/>
          <a:p>
            <a:r>
              <a:rPr lang="en-US" sz="2400" dirty="0" smtClean="0"/>
              <a:t>es5</a:t>
            </a:r>
            <a:r>
              <a:rPr lang="en-US" sz="2400" dirty="0"/>
              <a:t>-shim</a:t>
            </a:r>
          </a:p>
          <a:p>
            <a:r>
              <a:rPr lang="en-US" sz="2400" dirty="0" err="1"/>
              <a:t>explorercanvas</a:t>
            </a:r>
            <a:endParaRPr lang="en-US" sz="2400" dirty="0"/>
          </a:p>
          <a:p>
            <a:r>
              <a:rPr lang="en-US" sz="2400" dirty="0"/>
              <a:t>html5shiv</a:t>
            </a:r>
          </a:p>
          <a:p>
            <a:r>
              <a:rPr lang="en-US" sz="2400" dirty="0"/>
              <a:t>jasmine</a:t>
            </a:r>
          </a:p>
          <a:p>
            <a:r>
              <a:rPr lang="en-US" sz="2400" dirty="0" err="1"/>
              <a:t>jquery</a:t>
            </a:r>
            <a:endParaRPr lang="en-US" sz="2400" dirty="0"/>
          </a:p>
          <a:p>
            <a:r>
              <a:rPr lang="en-US" sz="2400" dirty="0" smtClean="0"/>
              <a:t>Knockout</a:t>
            </a:r>
            <a:endParaRPr lang="en-US" sz="2400" dirty="0"/>
          </a:p>
          <a:p>
            <a:r>
              <a:rPr lang="en-US" sz="2400" dirty="0" err="1"/>
              <a:t>m</a:t>
            </a:r>
            <a:r>
              <a:rPr lang="en-US" sz="2400" dirty="0" err="1" smtClean="0"/>
              <a:t>omentjs</a:t>
            </a:r>
            <a:endParaRPr lang="en-US" sz="2400" dirty="0"/>
          </a:p>
          <a:p>
            <a:r>
              <a:rPr lang="en-US" sz="2400" dirty="0" err="1" smtClean="0"/>
              <a:t>zeroclipboard</a:t>
            </a:r>
            <a:endParaRPr lang="en-US" sz="2400" dirty="0" smtClean="0"/>
          </a:p>
          <a:p>
            <a:r>
              <a:rPr lang="en-US" sz="2400" dirty="0" smtClean="0"/>
              <a:t>Plus anything you want as well…</a:t>
            </a:r>
            <a:endParaRPr lang="en-US" sz="2400" dirty="0"/>
          </a:p>
        </p:txBody>
      </p:sp>
    </p:spTree>
    <p:extLst>
      <p:ext uri="{BB962C8B-B14F-4D97-AF65-F5344CB8AC3E}">
        <p14:creationId xmlns:p14="http://schemas.microsoft.com/office/powerpoint/2010/main" val="238762569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7187"/>
            <a:ext cx="8229600" cy="1143000"/>
          </a:xfrm>
        </p:spPr>
        <p:txBody>
          <a:bodyPr>
            <a:normAutofit fontScale="90000"/>
          </a:bodyPr>
          <a:lstStyle/>
          <a:p>
            <a:r>
              <a:rPr lang="en-US" dirty="0" smtClean="0"/>
              <a:t>Enterprise-scale development?</a:t>
            </a:r>
            <a:br>
              <a:rPr lang="en-US" dirty="0" smtClean="0"/>
            </a:br>
            <a:r>
              <a:rPr lang="en-US" dirty="0" smtClean="0"/>
              <a:t>Large organizations</a:t>
            </a:r>
            <a:endParaRPr lang="en-US" dirty="0"/>
          </a:p>
        </p:txBody>
      </p:sp>
      <p:sp>
        <p:nvSpPr>
          <p:cNvPr id="6" name="Content Placeholder 5"/>
          <p:cNvSpPr>
            <a:spLocks noGrp="1"/>
          </p:cNvSpPr>
          <p:nvPr>
            <p:ph idx="1"/>
          </p:nvPr>
        </p:nvSpPr>
        <p:spPr/>
        <p:txBody>
          <a:bodyPr>
            <a:normAutofit/>
          </a:bodyPr>
          <a:lstStyle/>
          <a:p>
            <a:r>
              <a:rPr lang="en-US" dirty="0" smtClean="0"/>
              <a:t>Programming </a:t>
            </a:r>
            <a:r>
              <a:rPr lang="en-US" dirty="0"/>
              <a:t>in the large</a:t>
            </a:r>
          </a:p>
          <a:p>
            <a:r>
              <a:rPr lang="en-US" dirty="0"/>
              <a:t>Dozens of developers</a:t>
            </a:r>
          </a:p>
          <a:p>
            <a:r>
              <a:rPr lang="en-US" dirty="0"/>
              <a:t>Multiple, sometimes remote teams</a:t>
            </a:r>
          </a:p>
          <a:p>
            <a:r>
              <a:rPr lang="en-US" dirty="0"/>
              <a:t>Different </a:t>
            </a:r>
            <a:r>
              <a:rPr lang="en-US" dirty="0" smtClean="0"/>
              <a:t>specializations</a:t>
            </a:r>
            <a:r>
              <a:rPr lang="en-US" dirty="0"/>
              <a:t>: UX, development, QA</a:t>
            </a:r>
          </a:p>
          <a:p>
            <a:r>
              <a:rPr lang="en-US" dirty="0"/>
              <a:t>Integration with other systems</a:t>
            </a:r>
          </a:p>
          <a:p>
            <a:r>
              <a:rPr lang="en-US" dirty="0"/>
              <a:t>Long application shelf </a:t>
            </a:r>
            <a:r>
              <a:rPr lang="en-US" dirty="0" smtClean="0"/>
              <a:t>life</a:t>
            </a:r>
          </a:p>
          <a:p>
            <a:r>
              <a:rPr lang="en-US" dirty="0" smtClean="0"/>
              <a:t>Modularity and structure</a:t>
            </a:r>
            <a:endParaRPr lang="en-US" dirty="0"/>
          </a:p>
          <a:p>
            <a:r>
              <a:rPr lang="en-US" dirty="0"/>
              <a:t>Serve users on different platforms</a:t>
            </a:r>
          </a:p>
          <a:p>
            <a:endParaRPr lang="en-US" dirty="0"/>
          </a:p>
        </p:txBody>
      </p:sp>
    </p:spTree>
    <p:extLst>
      <p:ext uri="{BB962C8B-B14F-4D97-AF65-F5344CB8AC3E}">
        <p14:creationId xmlns:p14="http://schemas.microsoft.com/office/powerpoint/2010/main" val="85615124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2695"/>
            <a:ext cx="8229600" cy="816067"/>
          </a:xfrm>
        </p:spPr>
        <p:txBody>
          <a:bodyPr/>
          <a:lstStyle/>
          <a:p>
            <a:r>
              <a:rPr lang="en-GB" dirty="0" smtClean="0"/>
              <a:t>App Architecture</a:t>
            </a:r>
            <a:endParaRPr lang="en-GB" dirty="0"/>
          </a:p>
        </p:txBody>
      </p:sp>
      <p:pic>
        <p:nvPicPr>
          <p:cNvPr id="102" name="Picture 101" descr="icon-trade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525" y="448293"/>
            <a:ext cx="564675" cy="424187"/>
          </a:xfrm>
          <a:prstGeom prst="rect">
            <a:avLst/>
          </a:prstGeom>
        </p:spPr>
      </p:pic>
      <p:sp>
        <p:nvSpPr>
          <p:cNvPr id="55" name="Title 1"/>
          <p:cNvSpPr txBox="1">
            <a:spLocks/>
          </p:cNvSpPr>
          <p:nvPr/>
        </p:nvSpPr>
        <p:spPr>
          <a:xfrm>
            <a:off x="826970" y="1088827"/>
            <a:ext cx="3020186" cy="190821"/>
          </a:xfrm>
          <a:prstGeom prst="rect">
            <a:avLst/>
          </a:prstGeom>
        </p:spPr>
        <p:txBody>
          <a:bodyPr wrap="square">
            <a:spAutoFit/>
          </a:bodyPr>
          <a:lstStyle>
            <a:defPPr>
              <a:defRPr lang="en-US"/>
            </a:defPPr>
            <a:lvl1pPr algn="ctr" defTabSz="914400" fontAlgn="base">
              <a:lnSpc>
                <a:spcPct val="80000"/>
              </a:lnSpc>
              <a:spcBef>
                <a:spcPct val="0"/>
              </a:spcBef>
              <a:spcAft>
                <a:spcPts val="300"/>
              </a:spcAft>
              <a:defRPr sz="1200" b="1">
                <a:solidFill>
                  <a:schemeClr val="accent5">
                    <a:lumMod val="75000"/>
                  </a:schemeClr>
                </a:solidFill>
                <a:latin typeface="Calibri"/>
              </a:defRPr>
            </a:lvl1pPr>
          </a:lstStyle>
          <a:p>
            <a:r>
              <a:rPr lang="en-GB" sz="800" dirty="0" smtClean="0">
                <a:solidFill>
                  <a:schemeClr val="bg1">
                    <a:lumMod val="50000"/>
                  </a:schemeClr>
                </a:solidFill>
                <a:latin typeface="Arial"/>
                <a:cs typeface="Arial"/>
              </a:rPr>
              <a:t>CLIENT</a:t>
            </a:r>
          </a:p>
        </p:txBody>
      </p:sp>
      <p:sp>
        <p:nvSpPr>
          <p:cNvPr id="56" name="Title 1"/>
          <p:cNvSpPr txBox="1">
            <a:spLocks/>
          </p:cNvSpPr>
          <p:nvPr/>
        </p:nvSpPr>
        <p:spPr>
          <a:xfrm>
            <a:off x="5492835" y="1095501"/>
            <a:ext cx="2645716" cy="194925"/>
          </a:xfrm>
          <a:prstGeom prst="rect">
            <a:avLst/>
          </a:prstGeom>
        </p:spPr>
        <p:txBody>
          <a:bodyPr wrap="square">
            <a:spAutoFit/>
          </a:bodyPr>
          <a:lstStyle>
            <a:defPPr>
              <a:defRPr lang="en-US"/>
            </a:defPPr>
            <a:lvl1pPr algn="ctr" defTabSz="914400" fontAlgn="base">
              <a:lnSpc>
                <a:spcPct val="80000"/>
              </a:lnSpc>
              <a:spcBef>
                <a:spcPct val="0"/>
              </a:spcBef>
              <a:spcAft>
                <a:spcPts val="300"/>
              </a:spcAft>
              <a:defRPr sz="1200" b="1">
                <a:solidFill>
                  <a:schemeClr val="accent5">
                    <a:lumMod val="75000"/>
                  </a:schemeClr>
                </a:solidFill>
                <a:latin typeface="Calibri"/>
              </a:defRPr>
            </a:lvl1pPr>
          </a:lstStyle>
          <a:p>
            <a:r>
              <a:rPr lang="en-GB" sz="800" dirty="0" smtClean="0">
                <a:solidFill>
                  <a:schemeClr val="bg1">
                    <a:lumMod val="50000"/>
                  </a:schemeClr>
                </a:solidFill>
                <a:latin typeface="Arial"/>
                <a:cs typeface="Arial"/>
              </a:rPr>
              <a:t>SERVER</a:t>
            </a:r>
            <a:endParaRPr lang="en-GB" sz="800" dirty="0">
              <a:solidFill>
                <a:schemeClr val="bg1">
                  <a:lumMod val="50000"/>
                </a:schemeClr>
              </a:solidFill>
              <a:latin typeface="Arial"/>
              <a:cs typeface="Arial"/>
            </a:endParaRPr>
          </a:p>
        </p:txBody>
      </p:sp>
      <p:sp>
        <p:nvSpPr>
          <p:cNvPr id="57" name="Rectangle 56"/>
          <p:cNvSpPr/>
          <p:nvPr/>
        </p:nvSpPr>
        <p:spPr>
          <a:xfrm>
            <a:off x="846991" y="1340696"/>
            <a:ext cx="3911893" cy="45719"/>
          </a:xfrm>
          <a:prstGeom prst="rect">
            <a:avLst/>
          </a:prstGeom>
          <a:solidFill>
            <a:srgbClr val="93C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a:cs typeface="Arial"/>
            </a:endParaRPr>
          </a:p>
        </p:txBody>
      </p:sp>
      <p:sp>
        <p:nvSpPr>
          <p:cNvPr id="58" name="Rectangle 57"/>
          <p:cNvSpPr/>
          <p:nvPr/>
        </p:nvSpPr>
        <p:spPr>
          <a:xfrm flipV="1">
            <a:off x="5326213" y="1340695"/>
            <a:ext cx="3150342" cy="45719"/>
          </a:xfrm>
          <a:prstGeom prst="rect">
            <a:avLst/>
          </a:prstGeom>
          <a:solidFill>
            <a:srgbClr val="93C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latin typeface="Arial"/>
              <a:cs typeface="Arial"/>
            </a:endParaRPr>
          </a:p>
        </p:txBody>
      </p:sp>
      <p:grpSp>
        <p:nvGrpSpPr>
          <p:cNvPr id="46" name="Group 45"/>
          <p:cNvGrpSpPr/>
          <p:nvPr/>
        </p:nvGrpSpPr>
        <p:grpSpPr>
          <a:xfrm>
            <a:off x="1012422" y="2486552"/>
            <a:ext cx="3428029" cy="3134832"/>
            <a:chOff x="-186156" y="1367604"/>
            <a:chExt cx="3154164" cy="3134832"/>
          </a:xfrm>
        </p:grpSpPr>
        <p:sp>
          <p:nvSpPr>
            <p:cNvPr id="155" name="Rectangle 154"/>
            <p:cNvSpPr/>
            <p:nvPr/>
          </p:nvSpPr>
          <p:spPr>
            <a:xfrm>
              <a:off x="-186156" y="1367604"/>
              <a:ext cx="3154164" cy="3134832"/>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9" name="Group 18"/>
            <p:cNvGrpSpPr/>
            <p:nvPr/>
          </p:nvGrpSpPr>
          <p:grpSpPr>
            <a:xfrm>
              <a:off x="1890912" y="2968196"/>
              <a:ext cx="924333" cy="1300187"/>
              <a:chOff x="1947006" y="3225741"/>
              <a:chExt cx="1352133" cy="1300187"/>
            </a:xfrm>
          </p:grpSpPr>
          <p:sp>
            <p:nvSpPr>
              <p:cNvPr id="201" name="Rectangle 200"/>
              <p:cNvSpPr/>
              <p:nvPr/>
            </p:nvSpPr>
            <p:spPr>
              <a:xfrm>
                <a:off x="1951977" y="3225741"/>
                <a:ext cx="1308193" cy="1300187"/>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108" name="TextBox 107"/>
              <p:cNvSpPr txBox="1"/>
              <p:nvPr/>
            </p:nvSpPr>
            <p:spPr>
              <a:xfrm>
                <a:off x="1947006" y="3690957"/>
                <a:ext cx="1352133" cy="246221"/>
              </a:xfrm>
              <a:prstGeom prst="rect">
                <a:avLst/>
              </a:prstGeom>
              <a:noFill/>
            </p:spPr>
            <p:txBody>
              <a:bodyPr wrap="square" rtlCol="0">
                <a:spAutoFit/>
              </a:bodyPr>
              <a:lstStyle/>
              <a:p>
                <a:r>
                  <a:rPr lang="en-GB" sz="1000" b="1" kern="1000" dirty="0" err="1" smtClean="0">
                    <a:solidFill>
                      <a:schemeClr val="tx1">
                        <a:lumMod val="85000"/>
                        <a:lumOff val="15000"/>
                      </a:schemeClr>
                    </a:solidFill>
                  </a:rPr>
                  <a:t>TraderApp</a:t>
                </a:r>
                <a:endParaRPr lang="en-GB" sz="1000" b="1" kern="1000" dirty="0">
                  <a:solidFill>
                    <a:schemeClr val="tx1">
                      <a:lumMod val="85000"/>
                      <a:lumOff val="15000"/>
                    </a:schemeClr>
                  </a:solidFill>
                </a:endParaRPr>
              </a:p>
            </p:txBody>
          </p:sp>
        </p:grpSp>
        <p:sp>
          <p:nvSpPr>
            <p:cNvPr id="61" name="Rectangle 60"/>
            <p:cNvSpPr/>
            <p:nvPr/>
          </p:nvSpPr>
          <p:spPr>
            <a:xfrm>
              <a:off x="1891632" y="1558180"/>
              <a:ext cx="888091" cy="1308793"/>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dirty="0">
                <a:solidFill>
                  <a:schemeClr val="tx2">
                    <a:lumMod val="75000"/>
                  </a:schemeClr>
                </a:solidFill>
              </a:endParaRPr>
            </a:p>
          </p:txBody>
        </p:sp>
        <p:sp>
          <p:nvSpPr>
            <p:cNvPr id="63" name="TextBox 62"/>
            <p:cNvSpPr txBox="1"/>
            <p:nvPr/>
          </p:nvSpPr>
          <p:spPr>
            <a:xfrm>
              <a:off x="1785064" y="1993046"/>
              <a:ext cx="1003542" cy="400110"/>
            </a:xfrm>
            <a:prstGeom prst="rect">
              <a:avLst/>
            </a:prstGeom>
            <a:noFill/>
          </p:spPr>
          <p:txBody>
            <a:bodyPr wrap="square" rtlCol="0">
              <a:spAutoFit/>
            </a:bodyPr>
            <a:lstStyle/>
            <a:p>
              <a:pPr algn="ctr"/>
              <a:r>
                <a:rPr lang="en-GB" sz="1000" b="1" kern="1000" dirty="0" smtClean="0">
                  <a:solidFill>
                    <a:schemeClr val="tx1">
                      <a:lumMod val="85000"/>
                      <a:lumOff val="15000"/>
                    </a:schemeClr>
                  </a:solidFill>
                </a:rPr>
                <a:t>Layout</a:t>
              </a:r>
            </a:p>
            <a:p>
              <a:pPr algn="ctr"/>
              <a:r>
                <a:rPr lang="en-GB" sz="1000" b="1" kern="1000" dirty="0" smtClean="0">
                  <a:solidFill>
                    <a:schemeClr val="tx1">
                      <a:lumMod val="85000"/>
                      <a:lumOff val="15000"/>
                    </a:schemeClr>
                  </a:solidFill>
                </a:rPr>
                <a:t>Manager</a:t>
              </a:r>
            </a:p>
          </p:txBody>
        </p:sp>
        <p:sp>
          <p:nvSpPr>
            <p:cNvPr id="72" name="TextBox 71"/>
            <p:cNvSpPr txBox="1"/>
            <p:nvPr/>
          </p:nvSpPr>
          <p:spPr>
            <a:xfrm>
              <a:off x="444046" y="211642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blade</a:t>
              </a:r>
              <a:endParaRPr lang="en-US" sz="1000" dirty="0"/>
            </a:p>
          </p:txBody>
        </p:sp>
        <p:sp>
          <p:nvSpPr>
            <p:cNvPr id="74" name="TextBox 73"/>
            <p:cNvSpPr txBox="1"/>
            <p:nvPr/>
          </p:nvSpPr>
          <p:spPr>
            <a:xfrm>
              <a:off x="445470" y="1833684"/>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blade</a:t>
              </a:r>
              <a:endParaRPr lang="en-US" sz="1000" dirty="0"/>
            </a:p>
          </p:txBody>
        </p:sp>
        <p:sp>
          <p:nvSpPr>
            <p:cNvPr id="75" name="TextBox 74"/>
            <p:cNvSpPr txBox="1"/>
            <p:nvPr/>
          </p:nvSpPr>
          <p:spPr>
            <a:xfrm>
              <a:off x="446895" y="1559817"/>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blade</a:t>
              </a:r>
              <a:endParaRPr lang="en-US" sz="1000" dirty="0"/>
            </a:p>
          </p:txBody>
        </p:sp>
        <p:sp>
          <p:nvSpPr>
            <p:cNvPr id="76" name="TextBox 75"/>
            <p:cNvSpPr txBox="1"/>
            <p:nvPr/>
          </p:nvSpPr>
          <p:spPr>
            <a:xfrm>
              <a:off x="454350" y="2393156"/>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blade</a:t>
              </a:r>
              <a:endParaRPr lang="en-US" sz="1000" dirty="0"/>
            </a:p>
          </p:txBody>
        </p:sp>
        <p:sp>
          <p:nvSpPr>
            <p:cNvPr id="78" name="TextBox 77"/>
            <p:cNvSpPr txBox="1"/>
            <p:nvPr/>
          </p:nvSpPr>
          <p:spPr>
            <a:xfrm>
              <a:off x="438014" y="402860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79" name="TextBox 78"/>
            <p:cNvSpPr txBox="1"/>
            <p:nvPr/>
          </p:nvSpPr>
          <p:spPr>
            <a:xfrm>
              <a:off x="439438" y="3763625"/>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80" name="TextBox 79"/>
            <p:cNvSpPr txBox="1"/>
            <p:nvPr/>
          </p:nvSpPr>
          <p:spPr>
            <a:xfrm>
              <a:off x="439439" y="348832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81" name="TextBox 80"/>
            <p:cNvSpPr txBox="1"/>
            <p:nvPr/>
          </p:nvSpPr>
          <p:spPr>
            <a:xfrm>
              <a:off x="448319" y="3221915"/>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23" name="Up Arrow 22"/>
            <p:cNvSpPr/>
            <p:nvPr/>
          </p:nvSpPr>
          <p:spPr>
            <a:xfrm>
              <a:off x="896972" y="2584239"/>
              <a:ext cx="435164" cy="444026"/>
            </a:xfrm>
            <a:prstGeom prst="upArrow">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US">
                <a:solidFill>
                  <a:schemeClr val="tx2">
                    <a:lumMod val="75000"/>
                  </a:schemeClr>
                </a:solidFill>
              </a:endParaRPr>
            </a:p>
          </p:txBody>
        </p:sp>
        <p:sp>
          <p:nvSpPr>
            <p:cNvPr id="44" name="Down Arrow 43"/>
            <p:cNvSpPr/>
            <p:nvPr/>
          </p:nvSpPr>
          <p:spPr>
            <a:xfrm>
              <a:off x="888090" y="2797371"/>
              <a:ext cx="452926" cy="523953"/>
            </a:xfrm>
            <a:prstGeom prst="downArrow">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US">
                <a:solidFill>
                  <a:schemeClr val="tx2">
                    <a:lumMod val="75000"/>
                  </a:schemeClr>
                </a:solidFill>
              </a:endParaRPr>
            </a:p>
          </p:txBody>
        </p:sp>
        <p:grpSp>
          <p:nvGrpSpPr>
            <p:cNvPr id="45" name="Group 44"/>
            <p:cNvGrpSpPr/>
            <p:nvPr/>
          </p:nvGrpSpPr>
          <p:grpSpPr>
            <a:xfrm>
              <a:off x="-61464" y="1558169"/>
              <a:ext cx="532151" cy="2713373"/>
              <a:chOff x="2966924" y="4181457"/>
              <a:chExt cx="532150" cy="950146"/>
            </a:xfrm>
          </p:grpSpPr>
          <p:sp>
            <p:nvSpPr>
              <p:cNvPr id="92" name="Rectangle 91"/>
              <p:cNvSpPr/>
              <p:nvPr/>
            </p:nvSpPr>
            <p:spPr>
              <a:xfrm>
                <a:off x="3059130" y="4181457"/>
                <a:ext cx="377778" cy="950146"/>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98" name="TextBox 97"/>
              <p:cNvSpPr txBox="1"/>
              <p:nvPr/>
            </p:nvSpPr>
            <p:spPr>
              <a:xfrm>
                <a:off x="2966924" y="4580266"/>
                <a:ext cx="532150" cy="140107"/>
              </a:xfrm>
              <a:prstGeom prst="rect">
                <a:avLst/>
              </a:prstGeom>
              <a:noFill/>
            </p:spPr>
            <p:txBody>
              <a:bodyPr wrap="square" rtlCol="0">
                <a:spAutoFit/>
              </a:bodyPr>
              <a:lstStyle/>
              <a:p>
                <a:pPr algn="ctr"/>
                <a:r>
                  <a:rPr lang="en-GB" sz="1000" kern="1000" dirty="0">
                    <a:solidFill>
                      <a:schemeClr val="tx1">
                        <a:lumMod val="85000"/>
                        <a:lumOff val="15000"/>
                      </a:schemeClr>
                    </a:solidFill>
                  </a:rPr>
                  <a:t>e</a:t>
                </a:r>
                <a:r>
                  <a:rPr lang="en-GB" sz="1000" kern="1000" dirty="0" smtClean="0">
                    <a:solidFill>
                      <a:schemeClr val="tx1">
                        <a:lumMod val="85000"/>
                        <a:lumOff val="15000"/>
                      </a:schemeClr>
                    </a:solidFill>
                  </a:rPr>
                  <a:t>vent</a:t>
                </a:r>
              </a:p>
              <a:p>
                <a:pPr algn="ctr"/>
                <a:r>
                  <a:rPr lang="en-GB" sz="1000" kern="1000" dirty="0">
                    <a:solidFill>
                      <a:schemeClr val="tx1">
                        <a:lumMod val="85000"/>
                        <a:lumOff val="15000"/>
                      </a:schemeClr>
                    </a:solidFill>
                  </a:rPr>
                  <a:t>h</a:t>
                </a:r>
                <a:r>
                  <a:rPr lang="en-GB" sz="1000" kern="1000" dirty="0" smtClean="0">
                    <a:solidFill>
                      <a:schemeClr val="tx1">
                        <a:lumMod val="85000"/>
                        <a:lumOff val="15000"/>
                      </a:schemeClr>
                    </a:solidFill>
                  </a:rPr>
                  <a:t>ub</a:t>
                </a:r>
                <a:endParaRPr lang="en-GB" sz="1000" kern="1000" dirty="0">
                  <a:solidFill>
                    <a:schemeClr val="tx1">
                      <a:lumMod val="85000"/>
                      <a:lumOff val="15000"/>
                    </a:schemeClr>
                  </a:solidFill>
                </a:endParaRPr>
              </a:p>
            </p:txBody>
          </p:sp>
        </p:grpSp>
      </p:grpSp>
      <p:cxnSp>
        <p:nvCxnSpPr>
          <p:cNvPr id="104" name="Elbow Connector 103"/>
          <p:cNvCxnSpPr/>
          <p:nvPr/>
        </p:nvCxnSpPr>
        <p:spPr>
          <a:xfrm rot="10800000" flipV="1">
            <a:off x="4487782" y="3917278"/>
            <a:ext cx="1262527" cy="190514"/>
          </a:xfrm>
          <a:prstGeom prst="bentConnector3">
            <a:avLst>
              <a:gd name="adj1" fmla="val 50000"/>
            </a:avLst>
          </a:prstGeom>
          <a:ln w="3175" cmpd="sng">
            <a:solidFill>
              <a:schemeClr val="tx1"/>
            </a:solidFill>
            <a:prstDash val="sysDash"/>
            <a:headEnd type="triangle"/>
            <a:tailEnd type="triangle"/>
          </a:ln>
        </p:spPr>
        <p:style>
          <a:lnRef idx="2">
            <a:schemeClr val="dk1"/>
          </a:lnRef>
          <a:fillRef idx="0">
            <a:schemeClr val="dk1"/>
          </a:fillRef>
          <a:effectRef idx="1">
            <a:schemeClr val="dk1"/>
          </a:effectRef>
          <a:fontRef idx="minor">
            <a:schemeClr val="tx1"/>
          </a:fontRef>
        </p:style>
      </p:cxnSp>
      <p:grpSp>
        <p:nvGrpSpPr>
          <p:cNvPr id="4" name="Group 3"/>
          <p:cNvGrpSpPr/>
          <p:nvPr/>
        </p:nvGrpSpPr>
        <p:grpSpPr>
          <a:xfrm>
            <a:off x="7349702" y="3158600"/>
            <a:ext cx="1337098" cy="1393760"/>
            <a:chOff x="6997463" y="2446929"/>
            <a:chExt cx="1337098" cy="1393760"/>
          </a:xfrm>
        </p:grpSpPr>
        <p:sp>
          <p:nvSpPr>
            <p:cNvPr id="113" name="Can 112"/>
            <p:cNvSpPr/>
            <p:nvPr/>
          </p:nvSpPr>
          <p:spPr>
            <a:xfrm>
              <a:off x="6997463" y="2729675"/>
              <a:ext cx="1315061" cy="271950"/>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HTML Bundle</a:t>
              </a:r>
              <a:endParaRPr lang="en-US" sz="1000" dirty="0">
                <a:latin typeface="Arial"/>
                <a:cs typeface="Arial"/>
              </a:endParaRPr>
            </a:p>
          </p:txBody>
        </p:sp>
        <p:sp>
          <p:nvSpPr>
            <p:cNvPr id="114" name="Can 113"/>
            <p:cNvSpPr/>
            <p:nvPr/>
          </p:nvSpPr>
          <p:spPr>
            <a:xfrm>
              <a:off x="6998888" y="2997522"/>
              <a:ext cx="1315061" cy="271950"/>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CSS Bundle</a:t>
              </a:r>
              <a:endParaRPr lang="en-US" sz="1000" dirty="0">
                <a:latin typeface="Arial"/>
                <a:cs typeface="Arial"/>
              </a:endParaRPr>
            </a:p>
          </p:txBody>
        </p:sp>
        <p:sp>
          <p:nvSpPr>
            <p:cNvPr id="115" name="Can 114"/>
            <p:cNvSpPr/>
            <p:nvPr/>
          </p:nvSpPr>
          <p:spPr>
            <a:xfrm>
              <a:off x="7009194" y="3274250"/>
              <a:ext cx="1315061" cy="271950"/>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I18n Bundle</a:t>
              </a:r>
              <a:endParaRPr lang="en-US" sz="1000" dirty="0">
                <a:latin typeface="Arial"/>
                <a:cs typeface="Arial"/>
              </a:endParaRPr>
            </a:p>
          </p:txBody>
        </p:sp>
        <p:sp>
          <p:nvSpPr>
            <p:cNvPr id="117" name="Can 116"/>
            <p:cNvSpPr/>
            <p:nvPr/>
          </p:nvSpPr>
          <p:spPr>
            <a:xfrm>
              <a:off x="7019500" y="3568739"/>
              <a:ext cx="1315061" cy="271950"/>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XML Bundle</a:t>
              </a:r>
              <a:endParaRPr lang="en-US" sz="1000" dirty="0">
                <a:latin typeface="Arial"/>
                <a:cs typeface="Arial"/>
              </a:endParaRPr>
            </a:p>
          </p:txBody>
        </p:sp>
        <p:sp>
          <p:nvSpPr>
            <p:cNvPr id="118" name="Can 117"/>
            <p:cNvSpPr/>
            <p:nvPr/>
          </p:nvSpPr>
          <p:spPr>
            <a:xfrm>
              <a:off x="6998887" y="2446929"/>
              <a:ext cx="1315061" cy="271950"/>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JavaScript Bundle</a:t>
              </a:r>
              <a:endParaRPr lang="en-US" sz="1000" dirty="0">
                <a:latin typeface="Arial"/>
                <a:cs typeface="Arial"/>
              </a:endParaRPr>
            </a:p>
          </p:txBody>
        </p:sp>
      </p:grpSp>
      <p:grpSp>
        <p:nvGrpSpPr>
          <p:cNvPr id="3" name="Group 2"/>
          <p:cNvGrpSpPr/>
          <p:nvPr/>
        </p:nvGrpSpPr>
        <p:grpSpPr>
          <a:xfrm>
            <a:off x="5492835" y="2952632"/>
            <a:ext cx="1043482" cy="1986341"/>
            <a:chOff x="5548342" y="1801462"/>
            <a:chExt cx="1033145" cy="1839561"/>
          </a:xfrm>
        </p:grpSpPr>
        <p:sp>
          <p:nvSpPr>
            <p:cNvPr id="106" name="Rectangle 105"/>
            <p:cNvSpPr/>
            <p:nvPr/>
          </p:nvSpPr>
          <p:spPr>
            <a:xfrm>
              <a:off x="5548342" y="1801462"/>
              <a:ext cx="1033145" cy="1839561"/>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TextBox 118"/>
            <p:cNvSpPr txBox="1"/>
            <p:nvPr/>
          </p:nvSpPr>
          <p:spPr>
            <a:xfrm>
              <a:off x="5595673" y="2280623"/>
              <a:ext cx="924333" cy="400110"/>
            </a:xfrm>
            <a:prstGeom prst="rect">
              <a:avLst/>
            </a:prstGeom>
            <a:noFill/>
          </p:spPr>
          <p:txBody>
            <a:bodyPr wrap="square" rtlCol="0">
              <a:spAutoFit/>
            </a:bodyPr>
            <a:lstStyle/>
            <a:p>
              <a:pPr algn="ctr"/>
              <a:r>
                <a:rPr lang="en-GB" sz="1000" b="1" kern="1000" dirty="0" smtClean="0">
                  <a:solidFill>
                    <a:schemeClr val="tx1">
                      <a:lumMod val="85000"/>
                      <a:lumOff val="15000"/>
                    </a:schemeClr>
                  </a:solidFill>
                </a:rPr>
                <a:t>Application </a:t>
              </a:r>
            </a:p>
            <a:p>
              <a:pPr algn="ctr"/>
              <a:r>
                <a:rPr lang="en-GB" sz="1000" b="1" kern="1000" dirty="0" smtClean="0">
                  <a:solidFill>
                    <a:schemeClr val="tx1">
                      <a:lumMod val="85000"/>
                      <a:lumOff val="15000"/>
                    </a:schemeClr>
                  </a:solidFill>
                </a:rPr>
                <a:t>Server</a:t>
              </a:r>
              <a:endParaRPr lang="en-GB" sz="1000" b="1" kern="1000" dirty="0">
                <a:solidFill>
                  <a:schemeClr val="tx1">
                    <a:lumMod val="85000"/>
                    <a:lumOff val="15000"/>
                  </a:schemeClr>
                </a:solidFill>
              </a:endParaRPr>
            </a:p>
          </p:txBody>
        </p:sp>
      </p:grpSp>
      <p:cxnSp>
        <p:nvCxnSpPr>
          <p:cNvPr id="66" name="Elbow Connector 65"/>
          <p:cNvCxnSpPr>
            <a:endCxn id="106" idx="3"/>
          </p:cNvCxnSpPr>
          <p:nvPr/>
        </p:nvCxnSpPr>
        <p:spPr>
          <a:xfrm rot="10800000" flipV="1">
            <a:off x="6536317" y="3872411"/>
            <a:ext cx="701446" cy="73392"/>
          </a:xfrm>
          <a:prstGeom prst="bentConnector3">
            <a:avLst>
              <a:gd name="adj1" fmla="val 50000"/>
            </a:avLst>
          </a:prstGeom>
          <a:ln w="3175" cmpd="sng">
            <a:solidFill>
              <a:schemeClr val="tx1"/>
            </a:solidFill>
            <a:prstDash val="sysDash"/>
            <a:headEnd type="none"/>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686180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GB" dirty="0" smtClean="0"/>
              <a:t>Libraries: Layered architecture</a:t>
            </a:r>
            <a:endParaRPr lang="en-GB" dirty="0"/>
          </a:p>
        </p:txBody>
      </p:sp>
      <p:sp>
        <p:nvSpPr>
          <p:cNvPr id="3" name="Content Placeholder 2"/>
          <p:cNvSpPr>
            <a:spLocks noGrp="1"/>
          </p:cNvSpPr>
          <p:nvPr>
            <p:ph idx="1"/>
          </p:nvPr>
        </p:nvSpPr>
        <p:spPr>
          <a:xfrm>
            <a:off x="457200" y="1641497"/>
            <a:ext cx="8229600" cy="4525963"/>
          </a:xfrm>
        </p:spPr>
        <p:txBody>
          <a:bodyPr>
            <a:normAutofit fontScale="92500" lnSpcReduction="10000"/>
          </a:bodyPr>
          <a:lstStyle/>
          <a:p>
            <a:r>
              <a:rPr lang="en-GB" sz="3000" dirty="0" smtClean="0"/>
              <a:t>Services</a:t>
            </a:r>
          </a:p>
          <a:p>
            <a:pPr lvl="1"/>
            <a:r>
              <a:rPr lang="en-GB" dirty="0" err="1" smtClean="0"/>
              <a:t>MessageService</a:t>
            </a:r>
            <a:r>
              <a:rPr lang="en-GB" dirty="0" smtClean="0"/>
              <a:t>, </a:t>
            </a:r>
            <a:r>
              <a:rPr lang="en-GB" dirty="0" err="1" smtClean="0"/>
              <a:t>ConnectionService</a:t>
            </a:r>
            <a:r>
              <a:rPr lang="en-GB" dirty="0" smtClean="0"/>
              <a:t>, </a:t>
            </a:r>
            <a:r>
              <a:rPr lang="en-GB" dirty="0" err="1" smtClean="0"/>
              <a:t>PermssionService</a:t>
            </a:r>
            <a:r>
              <a:rPr lang="en-GB" dirty="0" smtClean="0"/>
              <a:t>, </a:t>
            </a:r>
            <a:r>
              <a:rPr lang="en-GB" dirty="0" err="1" smtClean="0"/>
              <a:t>UserService</a:t>
            </a:r>
            <a:r>
              <a:rPr lang="en-GB" dirty="0" smtClean="0"/>
              <a:t>, </a:t>
            </a:r>
            <a:r>
              <a:rPr lang="en-GB" dirty="0" err="1" smtClean="0"/>
              <a:t>AppService</a:t>
            </a:r>
            <a:r>
              <a:rPr lang="en-GB" dirty="0"/>
              <a:t> </a:t>
            </a:r>
            <a:r>
              <a:rPr lang="en-GB" dirty="0" smtClean="0"/>
              <a:t>…..  </a:t>
            </a:r>
          </a:p>
          <a:p>
            <a:pPr lvl="1"/>
            <a:r>
              <a:rPr lang="en-GB" dirty="0" smtClean="0"/>
              <a:t>We provide default implementations</a:t>
            </a:r>
          </a:p>
          <a:p>
            <a:r>
              <a:rPr lang="en-GB" dirty="0" smtClean="0"/>
              <a:t>Data Providers</a:t>
            </a:r>
          </a:p>
          <a:p>
            <a:pPr lvl="1"/>
            <a:r>
              <a:rPr lang="en-GB" dirty="0" smtClean="0"/>
              <a:t>Integrate </a:t>
            </a:r>
            <a:r>
              <a:rPr lang="en-GB" dirty="0"/>
              <a:t>with streaming and non-streaming systems</a:t>
            </a:r>
          </a:p>
          <a:p>
            <a:r>
              <a:rPr lang="en-GB" dirty="0" smtClean="0"/>
              <a:t>Component </a:t>
            </a:r>
            <a:r>
              <a:rPr lang="en-GB" dirty="0"/>
              <a:t>architecture patterns </a:t>
            </a:r>
            <a:endParaRPr lang="en-GB" dirty="0" smtClean="0"/>
          </a:p>
          <a:p>
            <a:pPr lvl="1"/>
            <a:r>
              <a:rPr lang="en-GB" dirty="0"/>
              <a:t>C</a:t>
            </a:r>
            <a:r>
              <a:rPr lang="en-GB" dirty="0" smtClean="0"/>
              <a:t>omposed, XML </a:t>
            </a:r>
            <a:r>
              <a:rPr lang="en-GB" dirty="0" err="1" smtClean="0"/>
              <a:t>config</a:t>
            </a:r>
            <a:r>
              <a:rPr lang="en-GB" dirty="0" smtClean="0"/>
              <a:t>, use  services</a:t>
            </a:r>
            <a:endParaRPr lang="en-GB" dirty="0"/>
          </a:p>
          <a:p>
            <a:r>
              <a:rPr lang="en-GB" dirty="0" smtClean="0"/>
              <a:t>Testability</a:t>
            </a:r>
          </a:p>
          <a:p>
            <a:pPr lvl="1"/>
            <a:r>
              <a:rPr lang="en-GB" dirty="0" smtClean="0"/>
              <a:t>unit</a:t>
            </a:r>
            <a:r>
              <a:rPr lang="en-GB" dirty="0"/>
              <a:t>/acceptance tests, </a:t>
            </a:r>
            <a:r>
              <a:rPr lang="en-GB" dirty="0" smtClean="0"/>
              <a:t>workbenches</a:t>
            </a:r>
          </a:p>
          <a:p>
            <a:pPr lvl="1"/>
            <a:r>
              <a:rPr lang="en-GB" dirty="0" smtClean="0"/>
              <a:t>p</a:t>
            </a:r>
            <a:r>
              <a:rPr lang="en-GB" dirty="0"/>
              <a:t>rovide fixtures, mocks </a:t>
            </a:r>
            <a:r>
              <a:rPr lang="en-GB" dirty="0" smtClean="0"/>
              <a:t>and stubs</a:t>
            </a:r>
            <a:endParaRPr lang="en-GB" dirty="0"/>
          </a:p>
          <a:p>
            <a:pPr marL="0" indent="0">
              <a:buNone/>
            </a:pPr>
            <a:endParaRPr lang="en-GB" dirty="0"/>
          </a:p>
        </p:txBody>
      </p:sp>
    </p:spTree>
    <p:extLst>
      <p:ext uri="{BB962C8B-B14F-4D97-AF65-F5344CB8AC3E}">
        <p14:creationId xmlns:p14="http://schemas.microsoft.com/office/powerpoint/2010/main" val="69395214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GB" dirty="0" smtClean="0"/>
              <a:t>Caplin Component Interface </a:t>
            </a:r>
            <a:endParaRPr lang="en-GB" dirty="0"/>
          </a:p>
        </p:txBody>
      </p:sp>
      <p:sp>
        <p:nvSpPr>
          <p:cNvPr id="3" name="Content Placeholder 2"/>
          <p:cNvSpPr>
            <a:spLocks noGrp="1"/>
          </p:cNvSpPr>
          <p:nvPr>
            <p:ph idx="1"/>
          </p:nvPr>
        </p:nvSpPr>
        <p:spPr/>
        <p:txBody>
          <a:bodyPr>
            <a:normAutofit/>
          </a:bodyPr>
          <a:lstStyle/>
          <a:p>
            <a:r>
              <a:rPr lang="en-GB" dirty="0" smtClean="0"/>
              <a:t>Used by layout managers to manage GUI components</a:t>
            </a:r>
          </a:p>
          <a:p>
            <a:r>
              <a:rPr lang="en-GB" sz="2400" dirty="0" err="1" smtClean="0">
                <a:latin typeface="Courier"/>
                <a:cs typeface="Courier"/>
              </a:rPr>
              <a:t>caplin.component.Component</a:t>
            </a:r>
            <a:endParaRPr lang="en-GB" sz="2400" dirty="0" smtClean="0">
              <a:latin typeface="Courier"/>
              <a:cs typeface="Courier"/>
            </a:endParaRPr>
          </a:p>
          <a:p>
            <a:pPr lvl="1"/>
            <a:r>
              <a:rPr lang="en-GB" dirty="0" smtClean="0"/>
              <a:t>Defines GUI lifecycle events</a:t>
            </a:r>
          </a:p>
          <a:p>
            <a:pPr lvl="1"/>
            <a:r>
              <a:rPr lang="en-GB" dirty="0" err="1" smtClean="0"/>
              <a:t>onOpen</a:t>
            </a:r>
            <a:r>
              <a:rPr lang="en-GB" dirty="0" smtClean="0"/>
              <a:t>(), </a:t>
            </a:r>
            <a:r>
              <a:rPr lang="en-GB" dirty="0" err="1" smtClean="0"/>
              <a:t>onResize</a:t>
            </a:r>
            <a:r>
              <a:rPr lang="en-GB" dirty="0" smtClean="0"/>
              <a:t>(), </a:t>
            </a:r>
            <a:r>
              <a:rPr lang="en-GB" dirty="0" err="1" smtClean="0"/>
              <a:t>onSerialize</a:t>
            </a:r>
            <a:r>
              <a:rPr lang="en-GB" dirty="0" smtClean="0"/>
              <a:t>() …..</a:t>
            </a:r>
          </a:p>
          <a:p>
            <a:pPr lvl="1"/>
            <a:r>
              <a:rPr lang="en-GB" dirty="0" smtClean="0"/>
              <a:t>Find it in </a:t>
            </a:r>
            <a:r>
              <a:rPr lang="en-GB" dirty="0" err="1" smtClean="0"/>
              <a:t>JsDoc</a:t>
            </a:r>
            <a:endParaRPr lang="en-GB" dirty="0" smtClean="0"/>
          </a:p>
          <a:p>
            <a:pPr lvl="1"/>
            <a:endParaRPr lang="en-GB" dirty="0"/>
          </a:p>
        </p:txBody>
      </p:sp>
    </p:spTree>
    <p:extLst>
      <p:ext uri="{BB962C8B-B14F-4D97-AF65-F5344CB8AC3E}">
        <p14:creationId xmlns:p14="http://schemas.microsoft.com/office/powerpoint/2010/main" val="397530216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GB" dirty="0" smtClean="0"/>
              <a:t>Services</a:t>
            </a:r>
            <a:endParaRPr lang="en-GB" dirty="0"/>
          </a:p>
        </p:txBody>
      </p:sp>
      <p:sp>
        <p:nvSpPr>
          <p:cNvPr id="3" name="Content Placeholder 2"/>
          <p:cNvSpPr>
            <a:spLocks noGrp="1"/>
          </p:cNvSpPr>
          <p:nvPr>
            <p:ph idx="1"/>
          </p:nvPr>
        </p:nvSpPr>
        <p:spPr>
          <a:xfrm>
            <a:off x="457200" y="1610525"/>
            <a:ext cx="8229600" cy="4525963"/>
          </a:xfrm>
        </p:spPr>
        <p:txBody>
          <a:bodyPr>
            <a:normAutofit/>
          </a:bodyPr>
          <a:lstStyle/>
          <a:p>
            <a:r>
              <a:rPr lang="en-GB" dirty="0" smtClean="0"/>
              <a:t>Provide access to shared resources</a:t>
            </a:r>
          </a:p>
          <a:p>
            <a:pPr lvl="1"/>
            <a:r>
              <a:rPr lang="en-GB" dirty="0" smtClean="0"/>
              <a:t>Many to one</a:t>
            </a:r>
          </a:p>
          <a:p>
            <a:r>
              <a:rPr lang="en-GB" dirty="0" smtClean="0"/>
              <a:t>Must implement an Interface(contract)</a:t>
            </a:r>
          </a:p>
          <a:p>
            <a:pPr lvl="1"/>
            <a:r>
              <a:rPr lang="en-GB" dirty="0" smtClean="0"/>
              <a:t>Referenced by an alias</a:t>
            </a:r>
          </a:p>
          <a:p>
            <a:r>
              <a:rPr lang="en-GB" dirty="0" smtClean="0"/>
              <a:t>Stored and accessed via a registry</a:t>
            </a:r>
          </a:p>
          <a:p>
            <a:r>
              <a:rPr lang="en-GB" dirty="0" smtClean="0"/>
              <a:t>May have many implementations</a:t>
            </a:r>
          </a:p>
          <a:p>
            <a:r>
              <a:rPr lang="en-GB" dirty="0" smtClean="0"/>
              <a:t>For Example:</a:t>
            </a:r>
          </a:p>
          <a:p>
            <a:pPr lvl="1"/>
            <a:r>
              <a:rPr lang="en-GB" dirty="0" smtClean="0"/>
              <a:t>See </a:t>
            </a:r>
            <a:r>
              <a:rPr lang="en-GB" dirty="0" err="1" smtClean="0">
                <a:latin typeface="Courier"/>
                <a:cs typeface="Courier"/>
              </a:rPr>
              <a:t>caplin.services</a:t>
            </a:r>
            <a:r>
              <a:rPr lang="en-GB" dirty="0" smtClean="0"/>
              <a:t> directory</a:t>
            </a:r>
          </a:p>
          <a:p>
            <a:pPr marL="457200" lvl="1" indent="0">
              <a:buNone/>
            </a:pPr>
            <a:endParaRPr lang="en-GB" dirty="0" smtClean="0"/>
          </a:p>
          <a:p>
            <a:pPr lvl="1"/>
            <a:endParaRPr lang="en-GB" dirty="0" smtClean="0"/>
          </a:p>
          <a:p>
            <a:pPr lvl="1"/>
            <a:endParaRPr lang="en-GB" dirty="0"/>
          </a:p>
        </p:txBody>
      </p:sp>
    </p:spTree>
    <p:extLst>
      <p:ext uri="{BB962C8B-B14F-4D97-AF65-F5344CB8AC3E}">
        <p14:creationId xmlns:p14="http://schemas.microsoft.com/office/powerpoint/2010/main" val="127563009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052" y="1560676"/>
            <a:ext cx="8649188" cy="1015663"/>
          </a:xfrm>
          <a:prstGeom prst="rect">
            <a:avLst/>
          </a:prstGeom>
          <a:ln>
            <a:solidFill>
              <a:schemeClr val="tx1"/>
            </a:solidFill>
          </a:ln>
        </p:spPr>
        <p:txBody>
          <a:bodyPr wrap="square">
            <a:spAutoFit/>
          </a:bodyPr>
          <a:lstStyle/>
          <a:p>
            <a:r>
              <a:rPr lang="en-US" sz="1000" dirty="0" err="1">
                <a:latin typeface="Courier New"/>
                <a:cs typeface="Courier New"/>
              </a:rPr>
              <a:t>caplin.services.XmlResourceService</a:t>
            </a:r>
            <a:r>
              <a:rPr lang="en-US" sz="1000" dirty="0">
                <a:latin typeface="Courier New"/>
                <a:cs typeface="Courier New"/>
              </a:rPr>
              <a:t> = </a:t>
            </a:r>
            <a:r>
              <a:rPr lang="en-US" sz="1000" b="1" dirty="0">
                <a:solidFill>
                  <a:srgbClr val="C0504D"/>
                </a:solidFill>
                <a:latin typeface="Courier New"/>
                <a:cs typeface="Courier New"/>
              </a:rPr>
              <a:t>function</a:t>
            </a:r>
            <a:r>
              <a:rPr lang="en-US" sz="1000" b="1" dirty="0">
                <a:latin typeface="Courier New"/>
                <a:cs typeface="Courier New"/>
              </a:rPr>
              <a:t>(</a:t>
            </a:r>
            <a:r>
              <a:rPr lang="en-US" sz="1000" b="1" dirty="0" smtClean="0">
                <a:latin typeface="Courier New"/>
                <a:cs typeface="Courier New"/>
              </a:rPr>
              <a:t>)</a:t>
            </a:r>
            <a:r>
              <a:rPr lang="en-US" sz="1000" dirty="0" smtClean="0">
                <a:latin typeface="Courier New"/>
                <a:cs typeface="Courier New"/>
              </a:rPr>
              <a:t>{}</a:t>
            </a:r>
            <a:r>
              <a:rPr lang="en-US" sz="1000" dirty="0">
                <a:latin typeface="Courier New"/>
                <a:cs typeface="Courier New"/>
              </a:rPr>
              <a:t>;</a:t>
            </a:r>
          </a:p>
          <a:p>
            <a:endParaRPr lang="en-US" sz="1000" dirty="0">
              <a:latin typeface="Courier New"/>
              <a:cs typeface="Courier New"/>
            </a:endParaRPr>
          </a:p>
          <a:p>
            <a:r>
              <a:rPr lang="en-US" sz="1000" dirty="0" err="1">
                <a:latin typeface="Courier New"/>
                <a:cs typeface="Courier New"/>
              </a:rPr>
              <a:t>caplin.services.XmlResourceService.</a:t>
            </a:r>
            <a:r>
              <a:rPr lang="en-US" sz="1000" b="1" dirty="0" err="1">
                <a:solidFill>
                  <a:srgbClr val="C0504D"/>
                </a:solidFill>
                <a:latin typeface="Courier New"/>
                <a:cs typeface="Courier New"/>
              </a:rPr>
              <a:t>prototype</a:t>
            </a:r>
            <a:r>
              <a:rPr lang="en-US" sz="1000" dirty="0" err="1">
                <a:latin typeface="Courier New"/>
                <a:cs typeface="Courier New"/>
              </a:rPr>
              <a:t>.getXmlDocument</a:t>
            </a:r>
            <a:r>
              <a:rPr lang="en-US" sz="1000" dirty="0" smtClean="0">
                <a:latin typeface="Courier New"/>
                <a:cs typeface="Courier New"/>
              </a:rPr>
              <a:t> </a:t>
            </a:r>
            <a:r>
              <a:rPr lang="en-US" sz="1000" b="1" dirty="0">
                <a:latin typeface="Courier New"/>
                <a:cs typeface="Courier New"/>
              </a:rPr>
              <a:t>= </a:t>
            </a:r>
            <a:r>
              <a:rPr lang="en-US" sz="1000" b="1" dirty="0">
                <a:solidFill>
                  <a:srgbClr val="C0504D"/>
                </a:solidFill>
                <a:latin typeface="Courier New"/>
                <a:cs typeface="Courier New"/>
              </a:rPr>
              <a:t>function</a:t>
            </a:r>
            <a:r>
              <a:rPr lang="en-US" sz="1000" b="1" dirty="0">
                <a:latin typeface="Courier New"/>
                <a:cs typeface="Courier New"/>
              </a:rPr>
              <a:t>(</a:t>
            </a:r>
            <a:r>
              <a:rPr lang="en-US" sz="1000" b="1" dirty="0" err="1">
                <a:latin typeface="Courier New"/>
                <a:cs typeface="Courier New"/>
              </a:rPr>
              <a:t>sElementName</a:t>
            </a:r>
            <a:r>
              <a:rPr lang="en-US" sz="1000" b="1" dirty="0">
                <a:latin typeface="Courier New"/>
                <a:cs typeface="Courier New"/>
              </a:rPr>
              <a:t>) </a:t>
            </a:r>
          </a:p>
          <a:p>
            <a:r>
              <a:rPr lang="en-US" sz="1000" b="1" dirty="0">
                <a:latin typeface="Courier New"/>
                <a:cs typeface="Courier New"/>
              </a:rPr>
              <a:t>{</a:t>
            </a:r>
          </a:p>
          <a:p>
            <a:r>
              <a:rPr lang="en-US" sz="1000" b="1" dirty="0" smtClean="0">
                <a:solidFill>
                  <a:srgbClr val="C0504D"/>
                </a:solidFill>
                <a:latin typeface="Courier New"/>
                <a:cs typeface="Courier New"/>
              </a:rPr>
              <a:t>	throw</a:t>
            </a:r>
            <a:r>
              <a:rPr lang="en-US" sz="1000" dirty="0" smtClean="0">
                <a:solidFill>
                  <a:srgbClr val="C0504D"/>
                </a:solidFill>
                <a:latin typeface="Courier New"/>
                <a:cs typeface="Courier New"/>
              </a:rPr>
              <a:t> </a:t>
            </a:r>
            <a:r>
              <a:rPr lang="en-US" sz="1000" b="1" dirty="0">
                <a:solidFill>
                  <a:srgbClr val="C0504D"/>
                </a:solidFill>
                <a:latin typeface="Courier New"/>
                <a:cs typeface="Courier New"/>
              </a:rPr>
              <a:t>new</a:t>
            </a:r>
            <a:r>
              <a:rPr lang="en-US" sz="1000" dirty="0">
                <a:solidFill>
                  <a:srgbClr val="C0504D"/>
                </a:solidFill>
                <a:latin typeface="Courier New"/>
                <a:cs typeface="Courier New"/>
              </a:rPr>
              <a:t> </a:t>
            </a:r>
            <a:r>
              <a:rPr lang="en-US" sz="1000" dirty="0" err="1">
                <a:latin typeface="Courier New"/>
                <a:cs typeface="Courier New"/>
              </a:rPr>
              <a:t>caplin.core.Error</a:t>
            </a:r>
            <a:r>
              <a:rPr lang="en-US" sz="1000" dirty="0">
                <a:latin typeface="Courier New"/>
                <a:cs typeface="Courier New"/>
              </a:rPr>
              <a:t>(</a:t>
            </a:r>
            <a:r>
              <a:rPr lang="en-US" sz="1000" dirty="0">
                <a:solidFill>
                  <a:srgbClr val="008000"/>
                </a:solidFill>
                <a:latin typeface="Courier New"/>
                <a:cs typeface="Courier New"/>
              </a:rPr>
              <a:t>"</a:t>
            </a:r>
            <a:r>
              <a:rPr lang="en-US" sz="1000" dirty="0" smtClean="0">
                <a:solidFill>
                  <a:srgbClr val="008000"/>
                </a:solidFill>
                <a:latin typeface="Courier New"/>
                <a:cs typeface="Courier New"/>
              </a:rPr>
              <a:t>not </a:t>
            </a:r>
            <a:r>
              <a:rPr lang="en-US" sz="1000" dirty="0">
                <a:solidFill>
                  <a:srgbClr val="008000"/>
                </a:solidFill>
                <a:latin typeface="Courier New"/>
                <a:cs typeface="Courier New"/>
              </a:rPr>
              <a:t>implemented", "</a:t>
            </a:r>
            <a:r>
              <a:rPr lang="en-US" sz="1000" dirty="0" err="1">
                <a:solidFill>
                  <a:srgbClr val="008000"/>
                </a:solidFill>
                <a:latin typeface="Courier New"/>
                <a:cs typeface="Courier New"/>
              </a:rPr>
              <a:t>XmlResourceService.getXmlDocument</a:t>
            </a:r>
            <a:r>
              <a:rPr lang="en-US" sz="1000" dirty="0">
                <a:solidFill>
                  <a:srgbClr val="008000"/>
                </a:solidFill>
                <a:latin typeface="Courier New"/>
                <a:cs typeface="Courier New"/>
              </a:rPr>
              <a:t>(</a:t>
            </a:r>
            <a:r>
              <a:rPr lang="en-US" sz="1000" dirty="0" smtClean="0">
                <a:solidFill>
                  <a:srgbClr val="008000"/>
                </a:solidFill>
                <a:latin typeface="Courier New"/>
                <a:cs typeface="Courier New"/>
              </a:rPr>
              <a:t>)not implemented</a:t>
            </a:r>
            <a:r>
              <a:rPr lang="en-US" sz="1000" dirty="0">
                <a:solidFill>
                  <a:srgbClr val="008000"/>
                </a:solidFill>
                <a:latin typeface="Courier New"/>
                <a:cs typeface="Courier New"/>
              </a:rPr>
              <a:t>."</a:t>
            </a:r>
            <a:r>
              <a:rPr lang="en-US" sz="1000" dirty="0">
                <a:latin typeface="Courier New"/>
                <a:cs typeface="Courier New"/>
              </a:rPr>
              <a:t>);</a:t>
            </a:r>
            <a:endParaRPr lang="en-US" sz="1000" dirty="0">
              <a:solidFill>
                <a:srgbClr val="4F81BD"/>
              </a:solidFill>
              <a:latin typeface="Courier New"/>
              <a:cs typeface="Courier New"/>
            </a:endParaRPr>
          </a:p>
          <a:p>
            <a:r>
              <a:rPr lang="en-US" sz="1000" dirty="0" smtClean="0">
                <a:latin typeface="Courier New"/>
                <a:cs typeface="Courier New"/>
              </a:rPr>
              <a:t>};</a:t>
            </a:r>
            <a:endParaRPr lang="en-US" sz="1000" dirty="0">
              <a:latin typeface="Courier New"/>
              <a:cs typeface="Courier New"/>
            </a:endParaRPr>
          </a:p>
        </p:txBody>
      </p:sp>
      <p:sp>
        <p:nvSpPr>
          <p:cNvPr id="3" name="Title 2"/>
          <p:cNvSpPr txBox="1">
            <a:spLocks/>
          </p:cNvSpPr>
          <p:nvPr/>
        </p:nvSpPr>
        <p:spPr>
          <a:xfrm>
            <a:off x="0" y="50791"/>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4000" dirty="0" smtClean="0"/>
              <a:t>Creating a service </a:t>
            </a:r>
            <a:endParaRPr lang="en-US" sz="4000" dirty="0"/>
          </a:p>
        </p:txBody>
      </p:sp>
      <p:sp>
        <p:nvSpPr>
          <p:cNvPr id="4" name="Rectangle 3"/>
          <p:cNvSpPr/>
          <p:nvPr/>
        </p:nvSpPr>
        <p:spPr>
          <a:xfrm>
            <a:off x="183052" y="3838093"/>
            <a:ext cx="8649188" cy="1477328"/>
          </a:xfrm>
          <a:prstGeom prst="rect">
            <a:avLst/>
          </a:prstGeom>
          <a:ln>
            <a:solidFill>
              <a:schemeClr val="tx1"/>
            </a:solidFill>
          </a:ln>
        </p:spPr>
        <p:txBody>
          <a:bodyPr wrap="square">
            <a:spAutoFit/>
          </a:bodyPr>
          <a:lstStyle/>
          <a:p>
            <a:r>
              <a:rPr lang="en-US" sz="1000" dirty="0" err="1">
                <a:latin typeface="Courier New"/>
                <a:cs typeface="Courier New"/>
              </a:rPr>
              <a:t>caplin.services.providers.CaplinXmlResourceService</a:t>
            </a:r>
            <a:r>
              <a:rPr lang="en-US" sz="1000" dirty="0">
                <a:latin typeface="Courier New"/>
                <a:cs typeface="Courier New"/>
              </a:rPr>
              <a:t> </a:t>
            </a:r>
            <a:r>
              <a:rPr lang="en-US" sz="1000" b="1" dirty="0">
                <a:latin typeface="Courier New"/>
                <a:cs typeface="Courier New"/>
              </a:rPr>
              <a:t>= </a:t>
            </a:r>
            <a:r>
              <a:rPr lang="en-US" sz="1000" b="1" dirty="0">
                <a:solidFill>
                  <a:srgbClr val="C0504D"/>
                </a:solidFill>
                <a:latin typeface="Courier New"/>
                <a:cs typeface="Courier New"/>
              </a:rPr>
              <a:t>function</a:t>
            </a:r>
            <a:r>
              <a:rPr lang="en-US" sz="1000" b="1" dirty="0">
                <a:latin typeface="Courier New"/>
                <a:cs typeface="Courier New"/>
              </a:rPr>
              <a:t>(</a:t>
            </a:r>
            <a:r>
              <a:rPr lang="en-US" sz="1000" b="1" dirty="0" err="1">
                <a:latin typeface="Courier New"/>
                <a:cs typeface="Courier New"/>
              </a:rPr>
              <a:t>sUrl</a:t>
            </a:r>
            <a:r>
              <a:rPr lang="en-US" sz="1000" b="1" dirty="0" smtClean="0">
                <a:latin typeface="Courier New"/>
                <a:cs typeface="Courier New"/>
              </a:rPr>
              <a:t>) {</a:t>
            </a:r>
            <a:endParaRPr lang="en-US" sz="1000" b="1" dirty="0">
              <a:latin typeface="Courier New"/>
              <a:cs typeface="Courier New"/>
            </a:endParaRPr>
          </a:p>
          <a:p>
            <a:r>
              <a:rPr lang="en-US" sz="1000" dirty="0">
                <a:latin typeface="Courier New"/>
                <a:cs typeface="Courier New"/>
              </a:rPr>
              <a:t>	</a:t>
            </a:r>
            <a:r>
              <a:rPr lang="en-US" sz="1000" b="1" dirty="0" smtClean="0">
                <a:solidFill>
                  <a:schemeClr val="accent2"/>
                </a:solidFill>
                <a:latin typeface="Courier New"/>
                <a:cs typeface="Courier New"/>
              </a:rPr>
              <a:t>this</a:t>
            </a:r>
            <a:r>
              <a:rPr lang="en-US" sz="1000" dirty="0">
                <a:latin typeface="Courier New"/>
                <a:cs typeface="Courier New"/>
              </a:rPr>
              <a:t>._</a:t>
            </a:r>
            <a:r>
              <a:rPr lang="en-US" sz="1000" dirty="0" err="1">
                <a:latin typeface="Courier New"/>
                <a:cs typeface="Courier New"/>
              </a:rPr>
              <a:t>loadXml</a:t>
            </a:r>
            <a:r>
              <a:rPr lang="en-US" sz="1000" dirty="0" smtClean="0">
                <a:latin typeface="Courier New"/>
                <a:cs typeface="Courier New"/>
              </a:rPr>
              <a:t>(</a:t>
            </a:r>
            <a:r>
              <a:rPr lang="en-US" sz="1000" b="1" dirty="0" err="1">
                <a:latin typeface="Courier New"/>
                <a:cs typeface="Courier New"/>
              </a:rPr>
              <a:t>sUrl</a:t>
            </a:r>
            <a:r>
              <a:rPr lang="en-US" sz="1000" dirty="0" smtClean="0">
                <a:latin typeface="Courier New"/>
                <a:cs typeface="Courier New"/>
              </a:rPr>
              <a:t>)</a:t>
            </a:r>
            <a:r>
              <a:rPr lang="en-US" sz="1000" dirty="0">
                <a:latin typeface="Courier New"/>
                <a:cs typeface="Courier New"/>
              </a:rPr>
              <a:t>;</a:t>
            </a:r>
          </a:p>
          <a:p>
            <a:r>
              <a:rPr lang="en-US" sz="1000" dirty="0">
                <a:latin typeface="Courier New"/>
                <a:cs typeface="Courier New"/>
              </a:rPr>
              <a:t>}</a:t>
            </a:r>
            <a:r>
              <a:rPr lang="en-US" sz="1000" dirty="0" smtClean="0">
                <a:latin typeface="Courier New"/>
                <a:cs typeface="Courier New"/>
              </a:rPr>
              <a:t>;</a:t>
            </a:r>
            <a:endParaRPr lang="en-US" sz="1000" dirty="0">
              <a:latin typeface="Courier New"/>
              <a:cs typeface="Courier New"/>
            </a:endParaRPr>
          </a:p>
          <a:p>
            <a:r>
              <a:rPr lang="en-US" sz="1000" dirty="0" err="1">
                <a:latin typeface="Courier New"/>
                <a:cs typeface="Courier New"/>
              </a:rPr>
              <a:t>caplin.implement</a:t>
            </a:r>
            <a:r>
              <a:rPr lang="en-US" sz="1000" dirty="0">
                <a:latin typeface="Courier New"/>
                <a:cs typeface="Courier New"/>
              </a:rPr>
              <a:t>(</a:t>
            </a:r>
            <a:r>
              <a:rPr lang="en-US" sz="1000" dirty="0" err="1">
                <a:latin typeface="Courier New"/>
                <a:cs typeface="Courier New"/>
              </a:rPr>
              <a:t>caplin.services.providers.CaplinXmlResourceService</a:t>
            </a:r>
            <a:r>
              <a:rPr lang="en-US" sz="1000" dirty="0">
                <a:latin typeface="Courier New"/>
                <a:cs typeface="Courier New"/>
              </a:rPr>
              <a:t>, </a:t>
            </a:r>
            <a:r>
              <a:rPr lang="en-US" sz="1000" dirty="0" err="1">
                <a:latin typeface="Courier New"/>
                <a:cs typeface="Courier New"/>
              </a:rPr>
              <a:t>caplin.services.XmlResourceService</a:t>
            </a:r>
            <a:r>
              <a:rPr lang="en-US" sz="1000" dirty="0">
                <a:latin typeface="Courier New"/>
                <a:cs typeface="Courier New"/>
              </a:rPr>
              <a:t>);</a:t>
            </a:r>
          </a:p>
          <a:p>
            <a:endParaRPr lang="en-US" sz="1000" dirty="0">
              <a:latin typeface="Courier New"/>
              <a:cs typeface="Courier New"/>
            </a:endParaRPr>
          </a:p>
          <a:p>
            <a:r>
              <a:rPr lang="en-US" sz="1000" dirty="0">
                <a:latin typeface="Courier New"/>
                <a:cs typeface="Courier New"/>
              </a:rPr>
              <a:t>caplin.services.providers.CaplinXmlResourceService.</a:t>
            </a:r>
            <a:r>
              <a:rPr lang="en-US" sz="1000" b="1" dirty="0">
                <a:solidFill>
                  <a:schemeClr val="accent2"/>
                </a:solidFill>
                <a:latin typeface="Courier New"/>
                <a:cs typeface="Courier New"/>
              </a:rPr>
              <a:t>prototype</a:t>
            </a:r>
            <a:r>
              <a:rPr lang="en-US" sz="1000" dirty="0">
                <a:latin typeface="Courier New"/>
                <a:cs typeface="Courier New"/>
              </a:rPr>
              <a:t>.getXmlDocument = </a:t>
            </a:r>
            <a:r>
              <a:rPr lang="en-US" sz="1000" b="1" dirty="0">
                <a:solidFill>
                  <a:srgbClr val="C0504D"/>
                </a:solidFill>
                <a:latin typeface="Courier New"/>
                <a:cs typeface="Courier New"/>
              </a:rPr>
              <a:t>function</a:t>
            </a:r>
            <a:r>
              <a:rPr lang="en-US" sz="1000" dirty="0">
                <a:latin typeface="Courier New"/>
                <a:cs typeface="Courier New"/>
              </a:rPr>
              <a:t>(</a:t>
            </a:r>
            <a:r>
              <a:rPr lang="en-US" sz="1000" b="1" dirty="0" err="1">
                <a:latin typeface="Courier New"/>
                <a:cs typeface="Courier New"/>
              </a:rPr>
              <a:t>sElementName</a:t>
            </a:r>
            <a:r>
              <a:rPr lang="en-US" sz="1000" dirty="0">
                <a:latin typeface="Courier New"/>
                <a:cs typeface="Courier New"/>
              </a:rPr>
              <a:t>)</a:t>
            </a:r>
          </a:p>
          <a:p>
            <a:r>
              <a:rPr lang="en-US" sz="1000" dirty="0">
                <a:latin typeface="Courier New"/>
                <a:cs typeface="Courier New"/>
              </a:rPr>
              <a:t>{</a:t>
            </a:r>
          </a:p>
          <a:p>
            <a:r>
              <a:rPr lang="en-US" sz="1000" dirty="0">
                <a:latin typeface="Courier New"/>
                <a:cs typeface="Courier New"/>
              </a:rPr>
              <a:t>	</a:t>
            </a:r>
            <a:r>
              <a:rPr lang="en-US" sz="1000" b="1" dirty="0" smtClean="0">
                <a:solidFill>
                  <a:schemeClr val="accent2"/>
                </a:solidFill>
                <a:latin typeface="Courier New"/>
                <a:cs typeface="Courier New"/>
              </a:rPr>
              <a:t>return</a:t>
            </a:r>
            <a:r>
              <a:rPr lang="en-US" sz="1000" dirty="0" smtClean="0">
                <a:solidFill>
                  <a:schemeClr val="accent2"/>
                </a:solidFill>
                <a:latin typeface="Courier New"/>
                <a:cs typeface="Courier New"/>
              </a:rPr>
              <a:t> </a:t>
            </a:r>
            <a:r>
              <a:rPr lang="en-US" sz="1000" b="1" dirty="0" err="1">
                <a:solidFill>
                  <a:srgbClr val="C0504D"/>
                </a:solidFill>
                <a:latin typeface="Courier New"/>
                <a:cs typeface="Courier New"/>
              </a:rPr>
              <a:t>this</a:t>
            </a:r>
            <a:r>
              <a:rPr lang="en-US" sz="1000" dirty="0" err="1">
                <a:latin typeface="Courier New"/>
                <a:cs typeface="Courier New"/>
              </a:rPr>
              <a:t>.m_eElement.getElementsByTagName</a:t>
            </a:r>
            <a:r>
              <a:rPr lang="en-US" sz="1000" dirty="0">
                <a:latin typeface="Courier New"/>
                <a:cs typeface="Courier New"/>
              </a:rPr>
              <a:t>(</a:t>
            </a:r>
            <a:r>
              <a:rPr lang="en-US" sz="1000" dirty="0" err="1">
                <a:latin typeface="Courier New"/>
                <a:cs typeface="Courier New"/>
              </a:rPr>
              <a:t>sElementName</a:t>
            </a:r>
            <a:r>
              <a:rPr lang="en-US" sz="1000" dirty="0">
                <a:latin typeface="Courier New"/>
                <a:cs typeface="Courier New"/>
              </a:rPr>
              <a:t>);</a:t>
            </a:r>
          </a:p>
          <a:p>
            <a:r>
              <a:rPr lang="en-US" sz="1000" dirty="0">
                <a:latin typeface="Courier New"/>
                <a:cs typeface="Courier New"/>
              </a:rPr>
              <a:t>}</a:t>
            </a:r>
          </a:p>
        </p:txBody>
      </p:sp>
      <p:sp>
        <p:nvSpPr>
          <p:cNvPr id="8" name="TextBox 7"/>
          <p:cNvSpPr txBox="1"/>
          <p:nvPr/>
        </p:nvSpPr>
        <p:spPr>
          <a:xfrm>
            <a:off x="1407209" y="5755811"/>
            <a:ext cx="184666" cy="369332"/>
          </a:xfrm>
          <a:prstGeom prst="rect">
            <a:avLst/>
          </a:prstGeom>
          <a:noFill/>
        </p:spPr>
        <p:txBody>
          <a:bodyPr wrap="none" rtlCol="0">
            <a:spAutoFit/>
          </a:bodyPr>
          <a:lstStyle/>
          <a:p>
            <a:endParaRPr lang="en-US" dirty="0"/>
          </a:p>
        </p:txBody>
      </p:sp>
      <p:sp>
        <p:nvSpPr>
          <p:cNvPr id="11" name="TextBox 10"/>
          <p:cNvSpPr txBox="1"/>
          <p:nvPr/>
        </p:nvSpPr>
        <p:spPr>
          <a:xfrm>
            <a:off x="194491" y="1160455"/>
            <a:ext cx="3320916" cy="400110"/>
          </a:xfrm>
          <a:prstGeom prst="rect">
            <a:avLst/>
          </a:prstGeom>
          <a:noFill/>
        </p:spPr>
        <p:txBody>
          <a:bodyPr wrap="none" rtlCol="0">
            <a:spAutoFit/>
          </a:bodyPr>
          <a:lstStyle/>
          <a:p>
            <a:r>
              <a:rPr lang="en-US" sz="2000" dirty="0" smtClean="0"/>
              <a:t>Service Interface Definition:</a:t>
            </a:r>
            <a:endParaRPr lang="en-US" sz="2000" dirty="0"/>
          </a:p>
        </p:txBody>
      </p:sp>
      <p:sp>
        <p:nvSpPr>
          <p:cNvPr id="12" name="TextBox 11"/>
          <p:cNvSpPr txBox="1"/>
          <p:nvPr/>
        </p:nvSpPr>
        <p:spPr>
          <a:xfrm>
            <a:off x="194491" y="3437789"/>
            <a:ext cx="3962243" cy="400110"/>
          </a:xfrm>
          <a:prstGeom prst="rect">
            <a:avLst/>
          </a:prstGeom>
          <a:noFill/>
        </p:spPr>
        <p:txBody>
          <a:bodyPr wrap="none" rtlCol="0">
            <a:spAutoFit/>
          </a:bodyPr>
          <a:lstStyle/>
          <a:p>
            <a:r>
              <a:rPr lang="en-US" sz="2000" dirty="0" smtClean="0"/>
              <a:t>Service Provider Implementation:</a:t>
            </a:r>
            <a:endParaRPr lang="en-US" sz="2000" dirty="0"/>
          </a:p>
        </p:txBody>
      </p:sp>
    </p:spTree>
    <p:extLst>
      <p:ext uri="{BB962C8B-B14F-4D97-AF65-F5344CB8AC3E}">
        <p14:creationId xmlns:p14="http://schemas.microsoft.com/office/powerpoint/2010/main" val="152441734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Aliases</a:t>
            </a:r>
            <a:endParaRPr lang="en-GB" dirty="0"/>
          </a:p>
        </p:txBody>
      </p:sp>
      <p:sp>
        <p:nvSpPr>
          <p:cNvPr id="3" name="Content Placeholder 2"/>
          <p:cNvSpPr>
            <a:spLocks noGrp="1"/>
          </p:cNvSpPr>
          <p:nvPr>
            <p:ph idx="1"/>
          </p:nvPr>
        </p:nvSpPr>
        <p:spPr/>
        <p:txBody>
          <a:bodyPr>
            <a:normAutofit lnSpcReduction="10000"/>
          </a:bodyPr>
          <a:lstStyle/>
          <a:p>
            <a:r>
              <a:rPr lang="en-GB" dirty="0" smtClean="0"/>
              <a:t>Logical name for referring to a class </a:t>
            </a:r>
          </a:p>
          <a:p>
            <a:pPr lvl="1"/>
            <a:r>
              <a:rPr lang="en-GB" dirty="0" smtClean="0"/>
              <a:t>Allows swapping without changing user code</a:t>
            </a:r>
          </a:p>
          <a:p>
            <a:r>
              <a:rPr lang="en-GB" dirty="0" smtClean="0"/>
              <a:t>Caplin core features that use aliasing</a:t>
            </a:r>
          </a:p>
          <a:p>
            <a:pPr marL="742950" lvl="2" indent="-342900">
              <a:buClr>
                <a:schemeClr val="accent6"/>
              </a:buClr>
              <a:buSzPct val="50000"/>
              <a:buFont typeface="Lucida Grande"/>
              <a:buChar char="▶"/>
            </a:pPr>
            <a:r>
              <a:rPr lang="en-GB" dirty="0" smtClean="0"/>
              <a:t>Services, Components, Presenter Controls</a:t>
            </a:r>
          </a:p>
          <a:p>
            <a:r>
              <a:rPr lang="en-GB" dirty="0" smtClean="0"/>
              <a:t>Anyone can define an alias</a:t>
            </a:r>
          </a:p>
          <a:p>
            <a:pPr lvl="1"/>
            <a:r>
              <a:rPr lang="en-GB" dirty="0" smtClean="0"/>
              <a:t>Caplin provides default definitions in libraries</a:t>
            </a:r>
          </a:p>
          <a:p>
            <a:pPr lvl="1"/>
            <a:r>
              <a:rPr lang="en-GB" dirty="0" smtClean="0"/>
              <a:t>Definitions in </a:t>
            </a:r>
            <a:r>
              <a:rPr lang="en-GB" b="1" i="1" dirty="0" err="1" smtClean="0">
                <a:latin typeface="Courier New"/>
                <a:cs typeface="Courier New"/>
              </a:rPr>
              <a:t>aliasDefinitions.xml</a:t>
            </a:r>
            <a:endParaRPr lang="en-GB" b="1" i="1" dirty="0" smtClean="0">
              <a:latin typeface="Courier New"/>
              <a:cs typeface="Courier New"/>
            </a:endParaRPr>
          </a:p>
          <a:p>
            <a:r>
              <a:rPr lang="en-GB" dirty="0" smtClean="0"/>
              <a:t>Override default definitions</a:t>
            </a:r>
            <a:endParaRPr lang="en-GB" dirty="0"/>
          </a:p>
          <a:p>
            <a:pPr lvl="1"/>
            <a:r>
              <a:rPr lang="en-GB" dirty="0" smtClean="0"/>
              <a:t>Overrides in </a:t>
            </a:r>
            <a:r>
              <a:rPr lang="en-GB" b="1" i="1" dirty="0" err="1" smtClean="0">
                <a:latin typeface="Courier New"/>
                <a:cs typeface="Courier New"/>
              </a:rPr>
              <a:t>aliases.xml</a:t>
            </a:r>
            <a:endParaRPr lang="en-GB" b="1" i="1" dirty="0" smtClean="0">
              <a:latin typeface="Courier New"/>
              <a:cs typeface="Courier New"/>
            </a:endParaRPr>
          </a:p>
          <a:p>
            <a:pPr lvl="1"/>
            <a:r>
              <a:rPr lang="en-GB" dirty="0" err="1" smtClean="0"/>
              <a:t>Definiti</a:t>
            </a:r>
            <a:endParaRPr lang="en-GB" b="1" i="1" dirty="0">
              <a:latin typeface="Courier New"/>
              <a:cs typeface="Courier New"/>
            </a:endParaRPr>
          </a:p>
          <a:p>
            <a:pPr marL="457200" lvl="1" indent="0">
              <a:buNone/>
            </a:pPr>
            <a:endParaRPr lang="en-GB" b="1" i="1" dirty="0" smtClean="0">
              <a:latin typeface="Courier New"/>
              <a:cs typeface="Courier New"/>
            </a:endParaRPr>
          </a:p>
          <a:p>
            <a:pPr lvl="1"/>
            <a:endParaRPr lang="en-GB" dirty="0" smtClean="0"/>
          </a:p>
          <a:p>
            <a:endParaRPr lang="en-GB" dirty="0" smtClean="0"/>
          </a:p>
          <a:p>
            <a:endParaRPr lang="en-GB" dirty="0"/>
          </a:p>
        </p:txBody>
      </p:sp>
    </p:spTree>
    <p:extLst>
      <p:ext uri="{BB962C8B-B14F-4D97-AF65-F5344CB8AC3E}">
        <p14:creationId xmlns:p14="http://schemas.microsoft.com/office/powerpoint/2010/main" val="271658390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50791"/>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4000" dirty="0" smtClean="0"/>
              <a:t>Registering and using a Service</a:t>
            </a:r>
            <a:endParaRPr lang="en-US" sz="4000" dirty="0"/>
          </a:p>
        </p:txBody>
      </p:sp>
      <p:sp>
        <p:nvSpPr>
          <p:cNvPr id="5" name="Rectangle 4"/>
          <p:cNvSpPr/>
          <p:nvPr/>
        </p:nvSpPr>
        <p:spPr>
          <a:xfrm>
            <a:off x="213837" y="1904642"/>
            <a:ext cx="8649188" cy="1200329"/>
          </a:xfrm>
          <a:prstGeom prst="rect">
            <a:avLst/>
          </a:prstGeom>
          <a:ln>
            <a:solidFill>
              <a:schemeClr val="tx1"/>
            </a:solidFill>
          </a:ln>
        </p:spPr>
        <p:txBody>
          <a:bodyPr wrap="square">
            <a:spAutoFit/>
          </a:bodyPr>
          <a:lstStyle/>
          <a:p>
            <a:r>
              <a:rPr lang="en-US" sz="1200" dirty="0">
                <a:latin typeface="Courier New"/>
                <a:cs typeface="Courier New"/>
              </a:rPr>
              <a:t>&lt;alias </a:t>
            </a:r>
            <a:r>
              <a:rPr lang="en-US" sz="1200" dirty="0" smtClean="0">
                <a:latin typeface="Courier New"/>
                <a:cs typeface="Courier New"/>
              </a:rPr>
              <a:t>name</a:t>
            </a:r>
            <a:r>
              <a:rPr lang="en-US" sz="1200" dirty="0">
                <a:latin typeface="Courier New"/>
                <a:cs typeface="Courier New"/>
              </a:rPr>
              <a:t>=</a:t>
            </a:r>
            <a:r>
              <a:rPr lang="en-US" sz="1200" i="1" dirty="0">
                <a:latin typeface="Courier New"/>
                <a:cs typeface="Courier New"/>
              </a:rPr>
              <a:t>"</a:t>
            </a:r>
            <a:r>
              <a:rPr lang="en-US" sz="1200" i="1" dirty="0" err="1">
                <a:solidFill>
                  <a:schemeClr val="accent2">
                    <a:lumMod val="75000"/>
                  </a:schemeClr>
                </a:solidFill>
                <a:latin typeface="Courier New"/>
                <a:cs typeface="Courier New"/>
              </a:rPr>
              <a:t>br.xml</a:t>
            </a:r>
            <a:r>
              <a:rPr lang="en-US" sz="1200" i="1" dirty="0">
                <a:solidFill>
                  <a:schemeClr val="accent2">
                    <a:lumMod val="75000"/>
                  </a:schemeClr>
                </a:solidFill>
                <a:latin typeface="Courier New"/>
                <a:cs typeface="Courier New"/>
              </a:rPr>
              <a:t>-service</a:t>
            </a:r>
            <a:r>
              <a:rPr lang="en-US" sz="1200" i="1" dirty="0">
                <a:latin typeface="Courier New"/>
                <a:cs typeface="Courier New"/>
              </a:rPr>
              <a:t>"</a:t>
            </a:r>
          </a:p>
          <a:p>
            <a:r>
              <a:rPr lang="en-US" sz="1200" dirty="0">
                <a:latin typeface="Courier New"/>
                <a:cs typeface="Courier New"/>
              </a:rPr>
              <a:t>	</a:t>
            </a:r>
            <a:r>
              <a:rPr lang="en-US" sz="1200" dirty="0" smtClean="0">
                <a:latin typeface="Courier New"/>
                <a:cs typeface="Courier New"/>
              </a:rPr>
              <a:t>interface</a:t>
            </a:r>
            <a:r>
              <a:rPr lang="en-US" sz="1200" dirty="0">
                <a:latin typeface="Courier New"/>
                <a:cs typeface="Courier New"/>
              </a:rPr>
              <a:t>=</a:t>
            </a:r>
            <a:r>
              <a:rPr lang="en-US" sz="1200" i="1" dirty="0">
                <a:latin typeface="Courier New"/>
                <a:cs typeface="Courier New"/>
              </a:rPr>
              <a:t>"</a:t>
            </a:r>
            <a:r>
              <a:rPr lang="en-US" sz="1200" i="1" dirty="0" err="1">
                <a:latin typeface="Courier New"/>
                <a:cs typeface="Courier New"/>
              </a:rPr>
              <a:t>caplin.services.XmlResourceService</a:t>
            </a:r>
            <a:r>
              <a:rPr lang="en-US" sz="1200" i="1" dirty="0">
                <a:latin typeface="Courier New"/>
                <a:cs typeface="Courier New"/>
              </a:rPr>
              <a:t>"</a:t>
            </a:r>
          </a:p>
          <a:p>
            <a:r>
              <a:rPr lang="en-US" sz="1200" dirty="0">
                <a:latin typeface="Courier New"/>
                <a:cs typeface="Courier New"/>
              </a:rPr>
              <a:t>		</a:t>
            </a:r>
            <a:r>
              <a:rPr lang="en-US" sz="1200" dirty="0" err="1" smtClean="0">
                <a:latin typeface="Courier New"/>
                <a:cs typeface="Courier New"/>
              </a:rPr>
              <a:t>defaultClass</a:t>
            </a:r>
            <a:r>
              <a:rPr lang="en-US" sz="1200" dirty="0">
                <a:latin typeface="Courier New"/>
                <a:cs typeface="Courier New"/>
              </a:rPr>
              <a:t>=</a:t>
            </a:r>
            <a:r>
              <a:rPr lang="en-US" sz="1200" i="1" dirty="0">
                <a:latin typeface="Courier New"/>
                <a:cs typeface="Courier New"/>
              </a:rPr>
              <a:t>"</a:t>
            </a:r>
            <a:r>
              <a:rPr lang="en-US" sz="1200" i="1" dirty="0" err="1">
                <a:latin typeface="Courier New"/>
                <a:cs typeface="Courier New"/>
              </a:rPr>
              <a:t>caplin.services.providers.CaplinXmlResourceService</a:t>
            </a:r>
            <a:r>
              <a:rPr lang="en-US" sz="1200" i="1" dirty="0">
                <a:latin typeface="Courier New"/>
                <a:cs typeface="Courier New"/>
              </a:rPr>
              <a:t>"&gt;</a:t>
            </a:r>
          </a:p>
          <a:p>
            <a:endParaRPr lang="en-US" sz="1200" dirty="0">
              <a:latin typeface="Courier New"/>
              <a:cs typeface="Courier New"/>
            </a:endParaRPr>
          </a:p>
          <a:p>
            <a:r>
              <a:rPr lang="en-US" sz="1200" dirty="0">
                <a:latin typeface="Courier New"/>
                <a:cs typeface="Courier New"/>
              </a:rPr>
              <a:t>	</a:t>
            </a:r>
            <a:r>
              <a:rPr lang="en-US" sz="1200" dirty="0" smtClean="0">
                <a:latin typeface="Courier New"/>
                <a:cs typeface="Courier New"/>
              </a:rPr>
              <a:t>&lt;</a:t>
            </a:r>
            <a:r>
              <a:rPr lang="en-US" sz="1200" dirty="0">
                <a:latin typeface="Courier New"/>
                <a:cs typeface="Courier New"/>
              </a:rPr>
              <a:t>scenario name=</a:t>
            </a:r>
            <a:r>
              <a:rPr lang="en-US" sz="1200" i="1" dirty="0">
                <a:latin typeface="Courier New"/>
                <a:cs typeface="Courier New"/>
              </a:rPr>
              <a:t>"</a:t>
            </a:r>
            <a:r>
              <a:rPr lang="en-US" sz="1200" i="1" dirty="0" err="1">
                <a:latin typeface="Courier New"/>
                <a:cs typeface="Courier New"/>
              </a:rPr>
              <a:t>dev</a:t>
            </a:r>
            <a:r>
              <a:rPr lang="en-US" sz="1200" i="1" dirty="0">
                <a:latin typeface="Courier New"/>
                <a:cs typeface="Courier New"/>
              </a:rPr>
              <a:t>" class="</a:t>
            </a:r>
            <a:r>
              <a:rPr lang="en-US" sz="1200" i="1" dirty="0" err="1">
                <a:latin typeface="Courier New"/>
                <a:cs typeface="Courier New"/>
              </a:rPr>
              <a:t>caplin.services.testing.TestCaplinXmlResourceService</a:t>
            </a:r>
            <a:r>
              <a:rPr lang="en-US" sz="1200" i="1" dirty="0">
                <a:latin typeface="Courier New"/>
                <a:cs typeface="Courier New"/>
              </a:rPr>
              <a:t>" /&gt;</a:t>
            </a:r>
          </a:p>
          <a:p>
            <a:r>
              <a:rPr lang="en-US" sz="1200" dirty="0" smtClean="0">
                <a:latin typeface="Courier New"/>
                <a:cs typeface="Courier New"/>
              </a:rPr>
              <a:t>&lt;</a:t>
            </a:r>
            <a:r>
              <a:rPr lang="en-US" sz="1200" dirty="0">
                <a:latin typeface="Courier New"/>
                <a:cs typeface="Courier New"/>
              </a:rPr>
              <a:t>/alias&gt;</a:t>
            </a:r>
          </a:p>
        </p:txBody>
      </p:sp>
      <p:sp>
        <p:nvSpPr>
          <p:cNvPr id="6" name="Rectangle 5"/>
          <p:cNvSpPr/>
          <p:nvPr/>
        </p:nvSpPr>
        <p:spPr>
          <a:xfrm>
            <a:off x="213837" y="4447123"/>
            <a:ext cx="8649188" cy="461665"/>
          </a:xfrm>
          <a:prstGeom prst="rect">
            <a:avLst/>
          </a:prstGeom>
          <a:ln>
            <a:solidFill>
              <a:schemeClr val="tx1"/>
            </a:solidFill>
          </a:ln>
        </p:spPr>
        <p:txBody>
          <a:bodyPr wrap="square">
            <a:spAutoFit/>
          </a:bodyPr>
          <a:lstStyle/>
          <a:p>
            <a:r>
              <a:rPr lang="en-US" sz="1200" b="1" dirty="0" err="1">
                <a:solidFill>
                  <a:srgbClr val="C0504D"/>
                </a:solidFill>
                <a:latin typeface="Courier New"/>
                <a:cs typeface="Courier New"/>
              </a:rPr>
              <a:t>var</a:t>
            </a:r>
            <a:r>
              <a:rPr lang="en-US" sz="1200" dirty="0">
                <a:solidFill>
                  <a:srgbClr val="C0504D"/>
                </a:solidFill>
                <a:latin typeface="Courier New"/>
                <a:cs typeface="Courier New"/>
              </a:rPr>
              <a:t> </a:t>
            </a:r>
            <a:r>
              <a:rPr lang="en-US" sz="1200" b="1" dirty="0" err="1">
                <a:solidFill>
                  <a:srgbClr val="000000"/>
                </a:solidFill>
                <a:latin typeface="Courier New"/>
                <a:cs typeface="Courier New"/>
              </a:rPr>
              <a:t>oXmlResourceService</a:t>
            </a:r>
            <a:r>
              <a:rPr lang="en-US" sz="1200" dirty="0">
                <a:solidFill>
                  <a:srgbClr val="000000"/>
                </a:solidFill>
                <a:latin typeface="Courier New"/>
                <a:cs typeface="Courier New"/>
              </a:rPr>
              <a:t> </a:t>
            </a:r>
            <a:r>
              <a:rPr lang="en-US" sz="1200" dirty="0">
                <a:latin typeface="Courier New"/>
                <a:cs typeface="Courier New"/>
              </a:rPr>
              <a:t>= </a:t>
            </a:r>
            <a:r>
              <a:rPr lang="en-US" sz="1200" dirty="0" err="1">
                <a:latin typeface="Courier New"/>
                <a:cs typeface="Courier New"/>
              </a:rPr>
              <a:t>caplin.core.ServiceRegistry.getService</a:t>
            </a:r>
            <a:r>
              <a:rPr lang="en-US" sz="1200" dirty="0" smtClean="0">
                <a:latin typeface="Courier New"/>
                <a:cs typeface="Courier New"/>
              </a:rPr>
              <a:t>(</a:t>
            </a:r>
            <a:r>
              <a:rPr lang="en-US" sz="1200" dirty="0" smtClean="0">
                <a:solidFill>
                  <a:srgbClr val="008000"/>
                </a:solidFill>
                <a:latin typeface="Courier New"/>
                <a:cs typeface="Courier New"/>
              </a:rPr>
              <a:t>”</a:t>
            </a:r>
            <a:r>
              <a:rPr lang="en-US" sz="1200" dirty="0" err="1" smtClean="0">
                <a:solidFill>
                  <a:srgbClr val="008000"/>
                </a:solidFill>
                <a:latin typeface="Courier New"/>
                <a:cs typeface="Courier New"/>
              </a:rPr>
              <a:t>br.xml</a:t>
            </a:r>
            <a:r>
              <a:rPr lang="en-US" sz="1200" dirty="0" smtClean="0">
                <a:solidFill>
                  <a:srgbClr val="008000"/>
                </a:solidFill>
                <a:latin typeface="Courier New"/>
                <a:cs typeface="Courier New"/>
              </a:rPr>
              <a:t>-service"</a:t>
            </a:r>
            <a:r>
              <a:rPr lang="en-US" sz="1200" dirty="0">
                <a:latin typeface="Courier New"/>
                <a:cs typeface="Courier New"/>
              </a:rPr>
              <a:t>);</a:t>
            </a:r>
          </a:p>
          <a:p>
            <a:r>
              <a:rPr lang="en-US" sz="1200" b="1" dirty="0" err="1">
                <a:solidFill>
                  <a:srgbClr val="C0504D"/>
                </a:solidFill>
                <a:latin typeface="Courier New"/>
                <a:cs typeface="Courier New"/>
              </a:rPr>
              <a:t>var</a:t>
            </a:r>
            <a:r>
              <a:rPr lang="en-US" sz="1200" dirty="0">
                <a:solidFill>
                  <a:srgbClr val="C0504D"/>
                </a:solidFill>
                <a:latin typeface="Courier New"/>
                <a:cs typeface="Courier New"/>
              </a:rPr>
              <a:t> </a:t>
            </a:r>
            <a:r>
              <a:rPr lang="en-US" sz="1200" b="1" dirty="0" err="1" smtClean="0">
                <a:latin typeface="Courier New"/>
                <a:cs typeface="Courier New"/>
              </a:rPr>
              <a:t>eTradeModelNode</a:t>
            </a:r>
            <a:r>
              <a:rPr lang="en-US" sz="1200" dirty="0" smtClean="0">
                <a:latin typeface="Courier New"/>
                <a:cs typeface="Courier New"/>
              </a:rPr>
              <a:t> </a:t>
            </a:r>
            <a:r>
              <a:rPr lang="en-US" sz="1200" dirty="0">
                <a:latin typeface="Courier New"/>
                <a:cs typeface="Courier New"/>
              </a:rPr>
              <a:t>= </a:t>
            </a:r>
            <a:r>
              <a:rPr lang="en-US" sz="1200" b="1" dirty="0" err="1">
                <a:latin typeface="Courier New"/>
                <a:cs typeface="Courier New"/>
              </a:rPr>
              <a:t>oXmlResourceService</a:t>
            </a:r>
            <a:r>
              <a:rPr lang="en-US" sz="1200" dirty="0" err="1">
                <a:latin typeface="Courier New"/>
                <a:cs typeface="Courier New"/>
              </a:rPr>
              <a:t>.getXmlDocument</a:t>
            </a:r>
            <a:r>
              <a:rPr lang="en-US" sz="1200" dirty="0">
                <a:latin typeface="Courier New"/>
                <a:cs typeface="Courier New"/>
              </a:rPr>
              <a:t>(</a:t>
            </a:r>
            <a:r>
              <a:rPr lang="en-US" sz="1200" dirty="0">
                <a:solidFill>
                  <a:srgbClr val="008000"/>
                </a:solidFill>
                <a:latin typeface="Courier New"/>
                <a:cs typeface="Courier New"/>
              </a:rPr>
              <a:t>"</a:t>
            </a:r>
            <a:r>
              <a:rPr lang="en-US" sz="1200" dirty="0" err="1">
                <a:solidFill>
                  <a:srgbClr val="008000"/>
                </a:solidFill>
                <a:latin typeface="Courier New"/>
                <a:cs typeface="Courier New"/>
              </a:rPr>
              <a:t>tradeModels</a:t>
            </a:r>
            <a:r>
              <a:rPr lang="en-US" sz="1200" dirty="0">
                <a:solidFill>
                  <a:srgbClr val="008000"/>
                </a:solidFill>
                <a:latin typeface="Courier New"/>
                <a:cs typeface="Courier New"/>
              </a:rPr>
              <a:t>"</a:t>
            </a:r>
            <a:r>
              <a:rPr lang="en-US" sz="1200" dirty="0">
                <a:latin typeface="Courier New"/>
                <a:cs typeface="Courier New"/>
              </a:rPr>
              <a:t>);</a:t>
            </a:r>
          </a:p>
        </p:txBody>
      </p:sp>
      <p:sp>
        <p:nvSpPr>
          <p:cNvPr id="8" name="TextBox 7"/>
          <p:cNvSpPr txBox="1"/>
          <p:nvPr/>
        </p:nvSpPr>
        <p:spPr>
          <a:xfrm>
            <a:off x="1407209" y="5755811"/>
            <a:ext cx="184666" cy="369332"/>
          </a:xfrm>
          <a:prstGeom prst="rect">
            <a:avLst/>
          </a:prstGeom>
          <a:noFill/>
        </p:spPr>
        <p:txBody>
          <a:bodyPr wrap="none" rtlCol="0">
            <a:spAutoFit/>
          </a:bodyPr>
          <a:lstStyle/>
          <a:p>
            <a:endParaRPr lang="en-US" dirty="0"/>
          </a:p>
        </p:txBody>
      </p:sp>
      <p:sp>
        <p:nvSpPr>
          <p:cNvPr id="13" name="TextBox 12"/>
          <p:cNvSpPr txBox="1"/>
          <p:nvPr/>
        </p:nvSpPr>
        <p:spPr>
          <a:xfrm>
            <a:off x="194491" y="1504338"/>
            <a:ext cx="3107141" cy="400110"/>
          </a:xfrm>
          <a:prstGeom prst="rect">
            <a:avLst/>
          </a:prstGeom>
          <a:noFill/>
        </p:spPr>
        <p:txBody>
          <a:bodyPr wrap="none" rtlCol="0">
            <a:spAutoFit/>
          </a:bodyPr>
          <a:lstStyle/>
          <a:p>
            <a:r>
              <a:rPr lang="en-US" sz="2000" dirty="0" smtClean="0"/>
              <a:t>Defining the service alias:</a:t>
            </a:r>
            <a:endParaRPr lang="en-US" sz="2000" dirty="0"/>
          </a:p>
        </p:txBody>
      </p:sp>
      <p:sp>
        <p:nvSpPr>
          <p:cNvPr id="14" name="TextBox 13"/>
          <p:cNvSpPr txBox="1"/>
          <p:nvPr/>
        </p:nvSpPr>
        <p:spPr>
          <a:xfrm>
            <a:off x="213837" y="3868541"/>
            <a:ext cx="997313" cy="400110"/>
          </a:xfrm>
          <a:prstGeom prst="rect">
            <a:avLst/>
          </a:prstGeom>
          <a:noFill/>
        </p:spPr>
        <p:txBody>
          <a:bodyPr wrap="none" rtlCol="0">
            <a:spAutoFit/>
          </a:bodyPr>
          <a:lstStyle/>
          <a:p>
            <a:r>
              <a:rPr lang="en-US" sz="2000" dirty="0" smtClean="0"/>
              <a:t>Usage:</a:t>
            </a:r>
            <a:endParaRPr lang="en-US" sz="2000" dirty="0"/>
          </a:p>
        </p:txBody>
      </p:sp>
    </p:spTree>
    <p:extLst>
      <p:ext uri="{BB962C8B-B14F-4D97-AF65-F5344CB8AC3E}">
        <p14:creationId xmlns:p14="http://schemas.microsoft.com/office/powerpoint/2010/main" val="92299230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50791"/>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4000" dirty="0" smtClean="0"/>
              <a:t>Overriding the service</a:t>
            </a:r>
            <a:endParaRPr lang="en-US" sz="4000" dirty="0"/>
          </a:p>
        </p:txBody>
      </p:sp>
      <p:sp>
        <p:nvSpPr>
          <p:cNvPr id="5" name="Rectangle 4"/>
          <p:cNvSpPr/>
          <p:nvPr/>
        </p:nvSpPr>
        <p:spPr>
          <a:xfrm>
            <a:off x="366237" y="5107753"/>
            <a:ext cx="8649188" cy="646331"/>
          </a:xfrm>
          <a:prstGeom prst="rect">
            <a:avLst/>
          </a:prstGeom>
          <a:ln>
            <a:solidFill>
              <a:schemeClr val="tx1"/>
            </a:solidFill>
          </a:ln>
        </p:spPr>
        <p:txBody>
          <a:bodyPr wrap="square">
            <a:spAutoFit/>
          </a:bodyPr>
          <a:lstStyle/>
          <a:p>
            <a:r>
              <a:rPr lang="en-US" sz="1200" i="1" dirty="0" smtClean="0">
                <a:latin typeface="Courier New"/>
                <a:cs typeface="Courier New"/>
              </a:rPr>
              <a:t>&lt;aliases </a:t>
            </a:r>
            <a:r>
              <a:rPr lang="en-US" sz="1200" i="1" dirty="0" err="1" smtClean="0">
                <a:latin typeface="Courier New"/>
                <a:cs typeface="Courier New"/>
              </a:rPr>
              <a:t>xmlns</a:t>
            </a:r>
            <a:r>
              <a:rPr lang="en-US" sz="1200" i="1" dirty="0" smtClean="0">
                <a:latin typeface="Courier New"/>
                <a:cs typeface="Courier New"/>
              </a:rPr>
              <a:t>=</a:t>
            </a:r>
            <a:r>
              <a:rPr lang="en-US" sz="1200" i="1" dirty="0" smtClean="0">
                <a:latin typeface="Courier New"/>
                <a:cs typeface="Courier New"/>
                <a:hlinkClick r:id="rId3"/>
              </a:rPr>
              <a:t>‘http://schema.caplin.com/CaplinTrader/aliases</a:t>
            </a:r>
            <a:r>
              <a:rPr lang="en-US" sz="1200" i="1" dirty="0" smtClean="0">
                <a:latin typeface="Courier New"/>
                <a:cs typeface="Courier New"/>
              </a:rPr>
              <a:t>’ </a:t>
            </a:r>
            <a:r>
              <a:rPr lang="en-US" sz="1200" i="1" dirty="0" err="1" smtClean="0">
                <a:latin typeface="Courier New"/>
                <a:cs typeface="Courier New"/>
              </a:rPr>
              <a:t>useScenario</a:t>
            </a:r>
            <a:r>
              <a:rPr lang="en-US" sz="1200" i="1" dirty="0" smtClean="0">
                <a:latin typeface="Courier New"/>
                <a:cs typeface="Courier New"/>
              </a:rPr>
              <a:t>=“</a:t>
            </a:r>
            <a:r>
              <a:rPr lang="en-US" sz="1200" i="1" dirty="0" err="1" smtClean="0">
                <a:latin typeface="Courier New"/>
                <a:cs typeface="Courier New"/>
              </a:rPr>
              <a:t>dev</a:t>
            </a:r>
            <a:r>
              <a:rPr lang="en-US" sz="1200" i="1" dirty="0" smtClean="0">
                <a:latin typeface="Courier New"/>
                <a:cs typeface="Courier New"/>
              </a:rPr>
              <a:t>”&gt;</a:t>
            </a:r>
          </a:p>
          <a:p>
            <a:r>
              <a:rPr lang="en-US" sz="1200" i="1" dirty="0" smtClean="0">
                <a:latin typeface="Courier New"/>
                <a:cs typeface="Courier New"/>
              </a:rPr>
              <a:t>    &lt;alias name="</a:t>
            </a:r>
            <a:r>
              <a:rPr lang="en-US" sz="1200" i="1" dirty="0" err="1" smtClean="0">
                <a:solidFill>
                  <a:schemeClr val="accent2">
                    <a:lumMod val="75000"/>
                  </a:schemeClr>
                </a:solidFill>
                <a:latin typeface="Courier New"/>
                <a:cs typeface="Courier New"/>
              </a:rPr>
              <a:t>br.xml</a:t>
            </a:r>
            <a:r>
              <a:rPr lang="en-US" sz="1200" i="1" dirty="0" smtClean="0">
                <a:solidFill>
                  <a:schemeClr val="accent2">
                    <a:lumMod val="75000"/>
                  </a:schemeClr>
                </a:solidFill>
                <a:latin typeface="Courier New"/>
                <a:cs typeface="Courier New"/>
              </a:rPr>
              <a:t>-service</a:t>
            </a:r>
            <a:r>
              <a:rPr lang="en-US" sz="1200" i="1" dirty="0" smtClean="0">
                <a:latin typeface="Courier New"/>
                <a:cs typeface="Courier New"/>
              </a:rPr>
              <a:t>" class=”</a:t>
            </a:r>
            <a:r>
              <a:rPr lang="en-US" sz="1200" i="1" dirty="0" err="1" smtClean="0">
                <a:latin typeface="Courier New"/>
                <a:cs typeface="Courier New"/>
              </a:rPr>
              <a:t>tut.bladeset.MyXMLServiceStub</a:t>
            </a:r>
            <a:r>
              <a:rPr lang="en-US" sz="1200" i="1" dirty="0" smtClean="0">
                <a:latin typeface="Courier New"/>
                <a:cs typeface="Courier New"/>
              </a:rPr>
              <a:t> "/&gt;</a:t>
            </a:r>
          </a:p>
          <a:p>
            <a:r>
              <a:rPr lang="en-US" sz="1200" i="1" dirty="0" smtClean="0">
                <a:latin typeface="Courier New"/>
                <a:cs typeface="Courier New"/>
              </a:rPr>
              <a:t>&lt;/</a:t>
            </a:r>
            <a:r>
              <a:rPr lang="en-US" sz="1200" i="1" dirty="0" err="1" smtClean="0">
                <a:latin typeface="Courier New"/>
                <a:cs typeface="Courier New"/>
              </a:rPr>
              <a:t>alises</a:t>
            </a:r>
            <a:r>
              <a:rPr lang="en-US" sz="1200" i="1" dirty="0" smtClean="0">
                <a:latin typeface="Courier New"/>
                <a:cs typeface="Courier New"/>
              </a:rPr>
              <a:t>&gt;</a:t>
            </a:r>
            <a:endParaRPr lang="en-US" sz="1200" i="1" dirty="0">
              <a:latin typeface="Courier New"/>
              <a:cs typeface="Courier New"/>
            </a:endParaRPr>
          </a:p>
        </p:txBody>
      </p:sp>
      <p:sp>
        <p:nvSpPr>
          <p:cNvPr id="8" name="TextBox 7"/>
          <p:cNvSpPr txBox="1"/>
          <p:nvPr/>
        </p:nvSpPr>
        <p:spPr>
          <a:xfrm>
            <a:off x="1407209" y="5755811"/>
            <a:ext cx="184666" cy="369332"/>
          </a:xfrm>
          <a:prstGeom prst="rect">
            <a:avLst/>
          </a:prstGeom>
          <a:noFill/>
        </p:spPr>
        <p:txBody>
          <a:bodyPr wrap="none" rtlCol="0">
            <a:spAutoFit/>
          </a:bodyPr>
          <a:lstStyle/>
          <a:p>
            <a:endParaRPr lang="en-US" dirty="0"/>
          </a:p>
        </p:txBody>
      </p:sp>
      <p:sp>
        <p:nvSpPr>
          <p:cNvPr id="13" name="TextBox 12"/>
          <p:cNvSpPr txBox="1"/>
          <p:nvPr/>
        </p:nvSpPr>
        <p:spPr>
          <a:xfrm>
            <a:off x="346891" y="4707449"/>
            <a:ext cx="3107141" cy="400110"/>
          </a:xfrm>
          <a:prstGeom prst="rect">
            <a:avLst/>
          </a:prstGeom>
          <a:noFill/>
        </p:spPr>
        <p:txBody>
          <a:bodyPr wrap="none" rtlCol="0">
            <a:spAutoFit/>
          </a:bodyPr>
          <a:lstStyle/>
          <a:p>
            <a:r>
              <a:rPr lang="en-US" sz="2000" dirty="0" smtClean="0"/>
              <a:t>Defining the service alias:</a:t>
            </a:r>
            <a:endParaRPr lang="en-US" sz="2000" dirty="0"/>
          </a:p>
        </p:txBody>
      </p:sp>
      <p:sp>
        <p:nvSpPr>
          <p:cNvPr id="9" name="Content Placeholder 2"/>
          <p:cNvSpPr txBox="1">
            <a:spLocks/>
          </p:cNvSpPr>
          <p:nvPr/>
        </p:nvSpPr>
        <p:spPr>
          <a:xfrm>
            <a:off x="346891" y="1253488"/>
            <a:ext cx="8229600" cy="3255012"/>
          </a:xfrm>
          <a:prstGeom prst="rect">
            <a:avLst/>
          </a:prstGeom>
        </p:spPr>
        <p:txBody>
          <a:bodyPr>
            <a:normAutofit/>
          </a:bodyPr>
          <a:lstStyle>
            <a:lvl1pPr marL="342900" indent="-342900" algn="l" defTabSz="457200" rtl="0" eaLnBrk="1" latinLnBrk="0" hangingPunct="1">
              <a:spcBef>
                <a:spcPct val="20000"/>
              </a:spcBef>
              <a:buClr>
                <a:schemeClr val="accent6"/>
              </a:buClr>
              <a:buSzPct val="50000"/>
              <a:buFont typeface="Lucida Grande"/>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smtClean="0"/>
              <a:t>Alias element</a:t>
            </a:r>
          </a:p>
          <a:p>
            <a:pPr lvl="1"/>
            <a:r>
              <a:rPr lang="en-GB" dirty="0" smtClean="0"/>
              <a:t>Reference your preferred class</a:t>
            </a:r>
          </a:p>
          <a:p>
            <a:r>
              <a:rPr lang="en-GB" dirty="0" smtClean="0"/>
              <a:t>Scenarios</a:t>
            </a:r>
          </a:p>
          <a:p>
            <a:pPr lvl="1"/>
            <a:r>
              <a:rPr lang="en-GB" dirty="0" smtClean="0"/>
              <a:t>Tells the bundler which set of classes to use</a:t>
            </a:r>
          </a:p>
          <a:p>
            <a:pPr lvl="1"/>
            <a:r>
              <a:rPr lang="en-GB" dirty="0" smtClean="0"/>
              <a:t>Useful to swap in a set of “testing” stubs</a:t>
            </a:r>
          </a:p>
          <a:p>
            <a:pPr lvl="1"/>
            <a:endParaRPr lang="en-GB" dirty="0"/>
          </a:p>
        </p:txBody>
      </p:sp>
    </p:spTree>
    <p:extLst>
      <p:ext uri="{BB962C8B-B14F-4D97-AF65-F5344CB8AC3E}">
        <p14:creationId xmlns:p14="http://schemas.microsoft.com/office/powerpoint/2010/main" val="69632727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GB" dirty="0" smtClean="0"/>
              <a:t>Event Hub</a:t>
            </a:r>
            <a:endParaRPr lang="en-GB" dirty="0"/>
          </a:p>
        </p:txBody>
      </p:sp>
      <p:sp>
        <p:nvSpPr>
          <p:cNvPr id="3" name="Content Placeholder 2"/>
          <p:cNvSpPr>
            <a:spLocks noGrp="1"/>
          </p:cNvSpPr>
          <p:nvPr>
            <p:ph idx="1"/>
          </p:nvPr>
        </p:nvSpPr>
        <p:spPr/>
        <p:txBody>
          <a:bodyPr>
            <a:normAutofit/>
          </a:bodyPr>
          <a:lstStyle/>
          <a:p>
            <a:r>
              <a:rPr lang="en-GB" dirty="0" smtClean="0"/>
              <a:t>Publish/Subscribe inside the browser </a:t>
            </a:r>
          </a:p>
          <a:p>
            <a:pPr lvl="1"/>
            <a:r>
              <a:rPr lang="en-GB" dirty="0" smtClean="0"/>
              <a:t>Many to many</a:t>
            </a:r>
          </a:p>
          <a:p>
            <a:r>
              <a:rPr lang="en-GB" dirty="0" smtClean="0"/>
              <a:t>Defined by an interface (contract)</a:t>
            </a:r>
          </a:p>
          <a:p>
            <a:r>
              <a:rPr lang="en-GB" dirty="0" smtClean="0"/>
              <a:t>Methods cannot return anything</a:t>
            </a:r>
          </a:p>
          <a:p>
            <a:r>
              <a:rPr lang="en-GB" dirty="0" smtClean="0"/>
              <a:t>Classic example: logging</a:t>
            </a:r>
          </a:p>
          <a:p>
            <a:r>
              <a:rPr lang="en-GB" dirty="0" smtClean="0"/>
              <a:t>Nice Article by Dom:</a:t>
            </a:r>
          </a:p>
          <a:p>
            <a:pPr marL="457200" lvl="1" indent="0">
              <a:buNone/>
            </a:pPr>
            <a:r>
              <a:rPr lang="en-GB" sz="1600" dirty="0" smtClean="0">
                <a:hlinkClick r:id="rId3"/>
              </a:rPr>
              <a:t>http://blog.caplin.com/2012/12/07/event-hub-pubsub-in-the-browser/</a:t>
            </a:r>
            <a:endParaRPr lang="en-GB" sz="1600" dirty="0" smtClean="0"/>
          </a:p>
          <a:p>
            <a:pPr lvl="1"/>
            <a:endParaRPr lang="en-GB" dirty="0" smtClean="0"/>
          </a:p>
          <a:p>
            <a:pPr lvl="1"/>
            <a:endParaRPr lang="en-GB" dirty="0"/>
          </a:p>
        </p:txBody>
      </p:sp>
    </p:spTree>
    <p:extLst>
      <p:ext uri="{BB962C8B-B14F-4D97-AF65-F5344CB8AC3E}">
        <p14:creationId xmlns:p14="http://schemas.microsoft.com/office/powerpoint/2010/main" val="36357998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652" y="1521840"/>
            <a:ext cx="8649188" cy="1015663"/>
          </a:xfrm>
          <a:prstGeom prst="rect">
            <a:avLst/>
          </a:prstGeom>
          <a:ln>
            <a:solidFill>
              <a:schemeClr val="tx1"/>
            </a:solidFill>
          </a:ln>
        </p:spPr>
        <p:txBody>
          <a:bodyPr wrap="square">
            <a:spAutoFit/>
          </a:bodyPr>
          <a:lstStyle/>
          <a:p>
            <a:r>
              <a:rPr lang="en-US" sz="1000" dirty="0" err="1"/>
              <a:t>caplin.workbench.model.WorkbenchEventListener</a:t>
            </a:r>
            <a:r>
              <a:rPr lang="en-US" sz="1000" dirty="0"/>
              <a:t> = </a:t>
            </a:r>
            <a:r>
              <a:rPr lang="en-US" sz="1000" b="1" dirty="0"/>
              <a:t>function(</a:t>
            </a:r>
            <a:r>
              <a:rPr lang="en-US" sz="1000" b="1" dirty="0" smtClean="0"/>
              <a:t>)</a:t>
            </a:r>
            <a:r>
              <a:rPr lang="en-US" sz="1000" dirty="0" smtClean="0"/>
              <a:t>{}</a:t>
            </a:r>
            <a:r>
              <a:rPr lang="en-US" sz="1000" dirty="0"/>
              <a:t>;</a:t>
            </a:r>
          </a:p>
          <a:p>
            <a:endParaRPr lang="en-US" sz="1000" dirty="0" smtClean="0"/>
          </a:p>
          <a:p>
            <a:r>
              <a:rPr lang="en-US" sz="1000" dirty="0" smtClean="0"/>
              <a:t>caplin.workbench.model.WorkbenchEventListener.prototype.logEvent </a:t>
            </a:r>
            <a:r>
              <a:rPr lang="en-US" sz="1000" dirty="0"/>
              <a:t>= </a:t>
            </a:r>
            <a:r>
              <a:rPr lang="en-US" sz="1000" b="1" dirty="0"/>
              <a:t>function(</a:t>
            </a:r>
            <a:r>
              <a:rPr lang="en-US" sz="1000" b="1" dirty="0" err="1"/>
              <a:t>sEventName</a:t>
            </a:r>
            <a:r>
              <a:rPr lang="en-US" sz="1000" b="1" dirty="0"/>
              <a:t>, </a:t>
            </a:r>
            <a:r>
              <a:rPr lang="en-US" sz="1000" b="1" dirty="0" err="1"/>
              <a:t>sDirection</a:t>
            </a:r>
            <a:r>
              <a:rPr lang="en-US" sz="1000" b="1" dirty="0"/>
              <a:t>, </a:t>
            </a:r>
            <a:r>
              <a:rPr lang="en-US" sz="1000" b="1" dirty="0" err="1"/>
              <a:t>vData</a:t>
            </a:r>
            <a:r>
              <a:rPr lang="en-US" sz="1000" b="1" dirty="0"/>
              <a:t>)</a:t>
            </a:r>
          </a:p>
          <a:p>
            <a:r>
              <a:rPr lang="en-US" sz="1000" dirty="0"/>
              <a:t>{</a:t>
            </a:r>
          </a:p>
          <a:p>
            <a:r>
              <a:rPr lang="en-US" sz="1000" dirty="0"/>
              <a:t>	</a:t>
            </a:r>
            <a:r>
              <a:rPr lang="en-US" sz="1000" dirty="0" err="1"/>
              <a:t>caplin.core.Utility.interfaceMethod</a:t>
            </a:r>
            <a:r>
              <a:rPr lang="en-US" sz="1000" dirty="0"/>
              <a:t>("</a:t>
            </a:r>
            <a:r>
              <a:rPr lang="en-US" sz="1000" dirty="0" err="1"/>
              <a:t>caplin.workbench.model.WorkbenchEventListener</a:t>
            </a:r>
            <a:r>
              <a:rPr lang="en-US" sz="1000" dirty="0"/>
              <a:t>", "</a:t>
            </a:r>
            <a:r>
              <a:rPr lang="en-US" sz="1000" dirty="0" err="1"/>
              <a:t>logEvent</a:t>
            </a:r>
            <a:r>
              <a:rPr lang="en-US" sz="1000" dirty="0"/>
              <a:t>");</a:t>
            </a:r>
          </a:p>
          <a:p>
            <a:r>
              <a:rPr lang="en-US" sz="1000" dirty="0"/>
              <a:t>};</a:t>
            </a:r>
            <a:endParaRPr lang="en-US" sz="1000" dirty="0">
              <a:latin typeface="Courier New"/>
              <a:cs typeface="Courier New"/>
            </a:endParaRPr>
          </a:p>
        </p:txBody>
      </p:sp>
      <p:sp>
        <p:nvSpPr>
          <p:cNvPr id="3" name="Title 2"/>
          <p:cNvSpPr txBox="1">
            <a:spLocks/>
          </p:cNvSpPr>
          <p:nvPr/>
        </p:nvSpPr>
        <p:spPr>
          <a:xfrm>
            <a:off x="0" y="274639"/>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4000" dirty="0" smtClean="0"/>
              <a:t>Using Event Hub </a:t>
            </a:r>
            <a:endParaRPr lang="en-US" sz="4000" dirty="0"/>
          </a:p>
        </p:txBody>
      </p:sp>
      <p:sp>
        <p:nvSpPr>
          <p:cNvPr id="4" name="Rectangle 3"/>
          <p:cNvSpPr/>
          <p:nvPr/>
        </p:nvSpPr>
        <p:spPr>
          <a:xfrm>
            <a:off x="277091" y="3036525"/>
            <a:ext cx="8649188" cy="1631216"/>
          </a:xfrm>
          <a:prstGeom prst="rect">
            <a:avLst/>
          </a:prstGeom>
          <a:ln>
            <a:solidFill>
              <a:schemeClr val="tx1"/>
            </a:solidFill>
          </a:ln>
        </p:spPr>
        <p:txBody>
          <a:bodyPr wrap="square">
            <a:spAutoFit/>
          </a:bodyPr>
          <a:lstStyle/>
          <a:p>
            <a:r>
              <a:rPr lang="en-US" sz="1000" dirty="0" err="1"/>
              <a:t>tut.eventhub.hub.EventListener</a:t>
            </a:r>
            <a:r>
              <a:rPr lang="en-US" sz="1000" dirty="0"/>
              <a:t> = </a:t>
            </a:r>
            <a:r>
              <a:rPr lang="en-US" sz="1000" b="1" dirty="0"/>
              <a:t>function()</a:t>
            </a:r>
          </a:p>
          <a:p>
            <a:r>
              <a:rPr lang="en-US" sz="1000" dirty="0"/>
              <a:t>{</a:t>
            </a:r>
          </a:p>
          <a:p>
            <a:r>
              <a:rPr lang="en-US" sz="1000" dirty="0"/>
              <a:t>	</a:t>
            </a:r>
            <a:r>
              <a:rPr lang="en-US" sz="1000" dirty="0" err="1"/>
              <a:t>caplin.core.event.EventHub.GlobalEventHub.subscribe</a:t>
            </a:r>
            <a:r>
              <a:rPr lang="en-US" sz="1000" dirty="0"/>
              <a:t>("</a:t>
            </a:r>
            <a:r>
              <a:rPr lang="en-US" sz="1000" dirty="0" err="1"/>
              <a:t>caplin.workbench.model.WorkbenchEventListener</a:t>
            </a:r>
            <a:r>
              <a:rPr lang="en-US" sz="1000" dirty="0"/>
              <a:t>", "caplin.*", </a:t>
            </a:r>
            <a:r>
              <a:rPr lang="en-US" sz="1000" b="1" dirty="0"/>
              <a:t>this);</a:t>
            </a:r>
          </a:p>
          <a:p>
            <a:r>
              <a:rPr lang="en-US" sz="1000" dirty="0"/>
              <a:t>};</a:t>
            </a:r>
          </a:p>
          <a:p>
            <a:r>
              <a:rPr lang="en-US" sz="1000" dirty="0" err="1"/>
              <a:t>caplin.implement</a:t>
            </a:r>
            <a:r>
              <a:rPr lang="en-US" sz="1000" dirty="0"/>
              <a:t>(</a:t>
            </a:r>
            <a:r>
              <a:rPr lang="en-US" sz="1000" dirty="0" err="1"/>
              <a:t>tut.eventhub.hub.EventListener</a:t>
            </a:r>
            <a:r>
              <a:rPr lang="en-US" sz="1000" dirty="0"/>
              <a:t>, </a:t>
            </a:r>
            <a:r>
              <a:rPr lang="en-US" sz="1000" dirty="0" err="1"/>
              <a:t>caplin.workbench.model.WorkbenchEventListener</a:t>
            </a:r>
            <a:r>
              <a:rPr lang="en-US" sz="1000" dirty="0"/>
              <a:t>);</a:t>
            </a:r>
          </a:p>
          <a:p>
            <a:endParaRPr lang="en-US" sz="1000" dirty="0"/>
          </a:p>
          <a:p>
            <a:r>
              <a:rPr lang="en-US" sz="1000" dirty="0" err="1"/>
              <a:t>tut.eventhub.hub.EventListener.prototype.logEvent</a:t>
            </a:r>
            <a:r>
              <a:rPr lang="en-US" sz="1000" dirty="0"/>
              <a:t> = </a:t>
            </a:r>
            <a:r>
              <a:rPr lang="en-US" sz="1000" b="1" dirty="0"/>
              <a:t>function(</a:t>
            </a:r>
            <a:r>
              <a:rPr lang="en-US" sz="1000" b="1" dirty="0" err="1"/>
              <a:t>sEventName</a:t>
            </a:r>
            <a:r>
              <a:rPr lang="en-US" sz="1000" b="1" dirty="0"/>
              <a:t>, </a:t>
            </a:r>
            <a:r>
              <a:rPr lang="en-US" sz="1000" b="1" dirty="0" err="1"/>
              <a:t>sDirection</a:t>
            </a:r>
            <a:r>
              <a:rPr lang="en-US" sz="1000" b="1" dirty="0"/>
              <a:t>, </a:t>
            </a:r>
            <a:r>
              <a:rPr lang="en-US" sz="1000" b="1" dirty="0" err="1"/>
              <a:t>vData</a:t>
            </a:r>
            <a:r>
              <a:rPr lang="en-US" sz="1000" b="1" dirty="0"/>
              <a:t>)</a:t>
            </a:r>
          </a:p>
          <a:p>
            <a:r>
              <a:rPr lang="en-US" sz="1000" dirty="0"/>
              <a:t>{</a:t>
            </a:r>
          </a:p>
          <a:p>
            <a:r>
              <a:rPr lang="en-US" sz="1000" dirty="0"/>
              <a:t>	alert(</a:t>
            </a:r>
            <a:r>
              <a:rPr lang="en-US" sz="1000" dirty="0" err="1"/>
              <a:t>sEventName</a:t>
            </a:r>
            <a:r>
              <a:rPr lang="en-US" sz="1000" dirty="0"/>
              <a:t>);</a:t>
            </a:r>
          </a:p>
          <a:p>
            <a:r>
              <a:rPr lang="en-US" sz="1000" dirty="0"/>
              <a:t>};</a:t>
            </a:r>
            <a:endParaRPr lang="en-US" sz="1000" dirty="0">
              <a:latin typeface="Courier New"/>
              <a:cs typeface="Courier New"/>
            </a:endParaRPr>
          </a:p>
        </p:txBody>
      </p:sp>
      <p:sp>
        <p:nvSpPr>
          <p:cNvPr id="6" name="Rectangle 5"/>
          <p:cNvSpPr/>
          <p:nvPr/>
        </p:nvSpPr>
        <p:spPr>
          <a:xfrm>
            <a:off x="277091" y="5190515"/>
            <a:ext cx="8649188" cy="861774"/>
          </a:xfrm>
          <a:prstGeom prst="rect">
            <a:avLst/>
          </a:prstGeom>
          <a:ln>
            <a:solidFill>
              <a:schemeClr val="tx1"/>
            </a:solidFill>
          </a:ln>
        </p:spPr>
        <p:txBody>
          <a:bodyPr wrap="square">
            <a:spAutoFit/>
          </a:bodyPr>
          <a:lstStyle/>
          <a:p>
            <a:r>
              <a:rPr lang="en-US" sz="1000" dirty="0" err="1"/>
              <a:t>tut.eventhub.hub.ExampleClass.prototype.buttonClicked</a:t>
            </a:r>
            <a:r>
              <a:rPr lang="en-US" sz="1000" dirty="0"/>
              <a:t> = </a:t>
            </a:r>
            <a:r>
              <a:rPr lang="en-US" sz="1000" b="1" dirty="0"/>
              <a:t>function()</a:t>
            </a:r>
          </a:p>
          <a:p>
            <a:r>
              <a:rPr lang="en-US" sz="1000" dirty="0"/>
              <a:t>{</a:t>
            </a:r>
          </a:p>
          <a:p>
            <a:r>
              <a:rPr lang="en-US" sz="1000" dirty="0"/>
              <a:t>	</a:t>
            </a:r>
            <a:r>
              <a:rPr lang="en-US" sz="1000" b="1" dirty="0" err="1"/>
              <a:t>var</a:t>
            </a:r>
            <a:r>
              <a:rPr lang="en-US" sz="1000" b="1" dirty="0"/>
              <a:t> proxy = </a:t>
            </a:r>
            <a:r>
              <a:rPr lang="en-US" sz="1000" b="1" dirty="0" err="1"/>
              <a:t>caplin.core.event.EventHub.GlobalEventHub.getProxy</a:t>
            </a:r>
            <a:r>
              <a:rPr lang="en-US" sz="1000" b="1" dirty="0"/>
              <a:t>("</a:t>
            </a:r>
            <a:r>
              <a:rPr lang="en-US" sz="1000" b="1" dirty="0" err="1"/>
              <a:t>caplin.workbench.model.WorkbenchEventListener</a:t>
            </a:r>
            <a:r>
              <a:rPr lang="en-US" sz="1000" b="1" dirty="0"/>
              <a:t>", "caplin");</a:t>
            </a:r>
          </a:p>
          <a:p>
            <a:r>
              <a:rPr lang="en-US" sz="1000" dirty="0"/>
              <a:t>	</a:t>
            </a:r>
            <a:r>
              <a:rPr lang="en-US" sz="1000" dirty="0" err="1"/>
              <a:t>proxy.logEvent</a:t>
            </a:r>
            <a:r>
              <a:rPr lang="en-US" sz="1000" dirty="0"/>
              <a:t>("button clicked", "", {"greeting" : "Hello!"});</a:t>
            </a:r>
          </a:p>
          <a:p>
            <a:r>
              <a:rPr lang="en-US" sz="1000" dirty="0"/>
              <a:t>};</a:t>
            </a:r>
            <a:endParaRPr lang="en-US" sz="1000" dirty="0">
              <a:latin typeface="Courier New"/>
              <a:cs typeface="Courier New"/>
            </a:endParaRPr>
          </a:p>
        </p:txBody>
      </p:sp>
      <p:sp>
        <p:nvSpPr>
          <p:cNvPr id="11" name="TextBox 10"/>
          <p:cNvSpPr txBox="1"/>
          <p:nvPr/>
        </p:nvSpPr>
        <p:spPr>
          <a:xfrm>
            <a:off x="277091" y="1121619"/>
            <a:ext cx="2394430" cy="400110"/>
          </a:xfrm>
          <a:prstGeom prst="rect">
            <a:avLst/>
          </a:prstGeom>
          <a:noFill/>
        </p:spPr>
        <p:txBody>
          <a:bodyPr wrap="none" rtlCol="0">
            <a:spAutoFit/>
          </a:bodyPr>
          <a:lstStyle/>
          <a:p>
            <a:r>
              <a:rPr lang="en-US" sz="2000" dirty="0" smtClean="0"/>
              <a:t>Interface Definition:</a:t>
            </a:r>
            <a:endParaRPr lang="en-US" sz="2000" dirty="0"/>
          </a:p>
        </p:txBody>
      </p:sp>
      <p:sp>
        <p:nvSpPr>
          <p:cNvPr id="12" name="TextBox 11"/>
          <p:cNvSpPr txBox="1"/>
          <p:nvPr/>
        </p:nvSpPr>
        <p:spPr>
          <a:xfrm>
            <a:off x="225466" y="2630588"/>
            <a:ext cx="2579653" cy="400110"/>
          </a:xfrm>
          <a:prstGeom prst="rect">
            <a:avLst/>
          </a:prstGeom>
          <a:noFill/>
        </p:spPr>
        <p:txBody>
          <a:bodyPr wrap="none" rtlCol="0">
            <a:spAutoFit/>
          </a:bodyPr>
          <a:lstStyle/>
          <a:p>
            <a:r>
              <a:rPr lang="en-US" sz="2000" dirty="0" smtClean="0"/>
              <a:t>Sink Implementation:</a:t>
            </a:r>
            <a:endParaRPr lang="en-US" sz="2000" dirty="0"/>
          </a:p>
        </p:txBody>
      </p:sp>
      <p:sp>
        <p:nvSpPr>
          <p:cNvPr id="14" name="TextBox 13"/>
          <p:cNvSpPr txBox="1"/>
          <p:nvPr/>
        </p:nvSpPr>
        <p:spPr>
          <a:xfrm>
            <a:off x="261412" y="4791644"/>
            <a:ext cx="997313" cy="400110"/>
          </a:xfrm>
          <a:prstGeom prst="rect">
            <a:avLst/>
          </a:prstGeom>
          <a:noFill/>
        </p:spPr>
        <p:txBody>
          <a:bodyPr wrap="none" rtlCol="0">
            <a:spAutoFit/>
          </a:bodyPr>
          <a:lstStyle/>
          <a:p>
            <a:r>
              <a:rPr lang="en-US" sz="2000" dirty="0" smtClean="0"/>
              <a:t>Usage:</a:t>
            </a:r>
            <a:endParaRPr lang="en-US" sz="2000" dirty="0"/>
          </a:p>
        </p:txBody>
      </p:sp>
    </p:spTree>
    <p:extLst>
      <p:ext uri="{BB962C8B-B14F-4D97-AF65-F5344CB8AC3E}">
        <p14:creationId xmlns:p14="http://schemas.microsoft.com/office/powerpoint/2010/main" val="3798486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Challenges of large-scale HTML5</a:t>
            </a:r>
            <a:endParaRPr lang="en-US" dirty="0"/>
          </a:p>
        </p:txBody>
      </p:sp>
      <p:sp>
        <p:nvSpPr>
          <p:cNvPr id="3" name="Content Placeholder 2"/>
          <p:cNvSpPr>
            <a:spLocks noGrp="1"/>
          </p:cNvSpPr>
          <p:nvPr>
            <p:ph idx="1"/>
          </p:nvPr>
        </p:nvSpPr>
        <p:spPr/>
        <p:txBody>
          <a:bodyPr>
            <a:normAutofit/>
          </a:bodyPr>
          <a:lstStyle/>
          <a:p>
            <a:r>
              <a:rPr lang="en-US" dirty="0" smtClean="0"/>
              <a:t>JavaScript, HTML and CSS are weak or lacking </a:t>
            </a:r>
            <a:r>
              <a:rPr lang="en-US" dirty="0"/>
              <a:t>in </a:t>
            </a:r>
            <a:r>
              <a:rPr lang="en-US" dirty="0" smtClean="0"/>
              <a:t>areas </a:t>
            </a:r>
            <a:r>
              <a:rPr lang="en-US" dirty="0"/>
              <a:t>such as:</a:t>
            </a:r>
          </a:p>
          <a:p>
            <a:pPr lvl="1"/>
            <a:r>
              <a:rPr lang="en-US" dirty="0"/>
              <a:t>Class loading and dependency </a:t>
            </a:r>
            <a:r>
              <a:rPr lang="en-US" dirty="0" smtClean="0"/>
              <a:t>management</a:t>
            </a:r>
          </a:p>
          <a:p>
            <a:pPr lvl="1"/>
            <a:r>
              <a:rPr lang="en-US" dirty="0" smtClean="0"/>
              <a:t>Fragmented OO coding styles</a:t>
            </a:r>
            <a:endParaRPr lang="en-US" dirty="0"/>
          </a:p>
          <a:p>
            <a:pPr lvl="1"/>
            <a:r>
              <a:rPr lang="en-US" dirty="0"/>
              <a:t>MVC-type patterns to enforce separation of concerns</a:t>
            </a:r>
          </a:p>
          <a:p>
            <a:pPr lvl="1"/>
            <a:r>
              <a:rPr lang="en-US" dirty="0" err="1" smtClean="0"/>
              <a:t>Namespacing</a:t>
            </a:r>
            <a:r>
              <a:rPr lang="en-US" dirty="0" smtClean="0"/>
              <a:t> </a:t>
            </a:r>
            <a:r>
              <a:rPr lang="en-US" dirty="0"/>
              <a:t>and code privacy for complex apps</a:t>
            </a:r>
          </a:p>
          <a:p>
            <a:pPr lvl="1"/>
            <a:r>
              <a:rPr lang="en-US" dirty="0"/>
              <a:t>Unit, acceptance, integration and performance testing</a:t>
            </a:r>
          </a:p>
          <a:p>
            <a:pPr lvl="1"/>
            <a:r>
              <a:rPr lang="en-US" dirty="0"/>
              <a:t>Efficient bundling and deployment of large </a:t>
            </a:r>
            <a:r>
              <a:rPr lang="en-US" dirty="0" smtClean="0"/>
              <a:t>apps</a:t>
            </a:r>
          </a:p>
        </p:txBody>
      </p:sp>
    </p:spTree>
    <p:extLst>
      <p:ext uri="{BB962C8B-B14F-4D97-AF65-F5344CB8AC3E}">
        <p14:creationId xmlns:p14="http://schemas.microsoft.com/office/powerpoint/2010/main" val="361833189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6583"/>
            <a:ext cx="8229600" cy="1143000"/>
          </a:xfrm>
        </p:spPr>
        <p:txBody>
          <a:bodyPr>
            <a:noAutofit/>
          </a:bodyPr>
          <a:lstStyle/>
          <a:p>
            <a:r>
              <a:rPr lang="en-US" dirty="0" smtClean="0"/>
              <a:t>Presenter </a:t>
            </a:r>
            <a:br>
              <a:rPr lang="en-US" dirty="0" smtClean="0"/>
            </a:br>
            <a:r>
              <a:rPr lang="en-US" dirty="0" smtClean="0"/>
              <a:t>Build bespoke GUI components </a:t>
            </a:r>
            <a:endParaRPr lang="en-US" dirty="0"/>
          </a:p>
        </p:txBody>
      </p:sp>
      <p:sp>
        <p:nvSpPr>
          <p:cNvPr id="3" name="Content Placeholder 2"/>
          <p:cNvSpPr>
            <a:spLocks noGrp="1"/>
          </p:cNvSpPr>
          <p:nvPr>
            <p:ph idx="1"/>
          </p:nvPr>
        </p:nvSpPr>
        <p:spPr>
          <a:xfrm>
            <a:off x="467544" y="1675739"/>
            <a:ext cx="8219256" cy="4570540"/>
          </a:xfrm>
        </p:spPr>
        <p:txBody>
          <a:bodyPr>
            <a:normAutofit fontScale="85000" lnSpcReduction="20000"/>
          </a:bodyPr>
          <a:lstStyle/>
          <a:p>
            <a:r>
              <a:rPr lang="en-US" sz="3300" dirty="0" smtClean="0"/>
              <a:t>Separation of concerns</a:t>
            </a:r>
          </a:p>
          <a:p>
            <a:pPr lvl="1"/>
            <a:r>
              <a:rPr lang="en-US" dirty="0"/>
              <a:t>MVC framework (technically, MVVM</a:t>
            </a:r>
            <a:r>
              <a:rPr lang="en-US" dirty="0" smtClean="0"/>
              <a:t>)</a:t>
            </a:r>
            <a:endParaRPr lang="en-US" dirty="0"/>
          </a:p>
          <a:p>
            <a:r>
              <a:rPr lang="en-US" sz="3300" dirty="0"/>
              <a:t>Built on </a:t>
            </a:r>
            <a:r>
              <a:rPr lang="en-US" sz="3300" dirty="0" err="1" smtClean="0"/>
              <a:t>KnockoutJS</a:t>
            </a:r>
            <a:r>
              <a:rPr lang="en-US" sz="3300" dirty="0" smtClean="0"/>
              <a:t>, which provides:</a:t>
            </a:r>
          </a:p>
          <a:p>
            <a:pPr lvl="1"/>
            <a:r>
              <a:rPr lang="en-US" dirty="0" smtClean="0"/>
              <a:t>HTML templates, including nested templates</a:t>
            </a:r>
          </a:p>
          <a:p>
            <a:pPr lvl="1"/>
            <a:r>
              <a:rPr lang="en-US" dirty="0" smtClean="0"/>
              <a:t>Live data binding</a:t>
            </a:r>
          </a:p>
          <a:p>
            <a:pPr lvl="1"/>
            <a:r>
              <a:rPr lang="en-US" dirty="0" smtClean="0"/>
              <a:t>Meaningful action bindings</a:t>
            </a:r>
          </a:p>
          <a:p>
            <a:pPr lvl="1"/>
            <a:r>
              <a:rPr lang="en-US" dirty="0" smtClean="0"/>
              <a:t>Plugins</a:t>
            </a:r>
          </a:p>
          <a:p>
            <a:r>
              <a:rPr lang="en-US" sz="3300" dirty="0" smtClean="0"/>
              <a:t>Extended with:</a:t>
            </a:r>
          </a:p>
          <a:p>
            <a:pPr lvl="1"/>
            <a:r>
              <a:rPr lang="en-US" dirty="0" smtClean="0"/>
              <a:t>Validation, parsing and formatting across multiple controls</a:t>
            </a:r>
          </a:p>
          <a:p>
            <a:pPr lvl="1"/>
            <a:r>
              <a:rPr lang="en-US" dirty="0" smtClean="0"/>
              <a:t>Rich control binding</a:t>
            </a:r>
          </a:p>
          <a:p>
            <a:pPr lvl="1"/>
            <a:r>
              <a:rPr lang="en-US" dirty="0" smtClean="0"/>
              <a:t>auto-binding with domain objects</a:t>
            </a:r>
          </a:p>
          <a:p>
            <a:pPr lvl="1"/>
            <a:r>
              <a:rPr lang="en-US" dirty="0" smtClean="0"/>
              <a:t>Hierarchical manipulation of presentation model</a:t>
            </a:r>
          </a:p>
          <a:p>
            <a:pPr lvl="1"/>
            <a:r>
              <a:rPr lang="en-US" dirty="0" smtClean="0"/>
              <a:t>Integration with i18n and Verifier testing libraries</a:t>
            </a:r>
          </a:p>
          <a:p>
            <a:pPr lvl="1"/>
            <a:endParaRPr lang="en-US" dirty="0" smtClean="0"/>
          </a:p>
          <a:p>
            <a:pPr lvl="1"/>
            <a:endParaRPr lang="en-US" dirty="0" smtClean="0"/>
          </a:p>
          <a:p>
            <a:endParaRPr lang="en-US" dirty="0" smtClean="0"/>
          </a:p>
          <a:p>
            <a:endParaRPr lang="en-US" dirty="0"/>
          </a:p>
        </p:txBody>
      </p:sp>
    </p:spTree>
    <p:extLst>
      <p:ext uri="{BB962C8B-B14F-4D97-AF65-F5344CB8AC3E}">
        <p14:creationId xmlns:p14="http://schemas.microsoft.com/office/powerpoint/2010/main" val="126311948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normAutofit/>
          </a:bodyPr>
          <a:lstStyle/>
          <a:p>
            <a:r>
              <a:rPr lang="en-US" dirty="0" smtClean="0"/>
              <a:t>Quick Example</a:t>
            </a:r>
            <a:endParaRPr lang="en-US" dirty="0"/>
          </a:p>
        </p:txBody>
      </p:sp>
      <p:sp>
        <p:nvSpPr>
          <p:cNvPr id="3" name="Content Placeholder 2"/>
          <p:cNvSpPr>
            <a:spLocks noGrp="1"/>
          </p:cNvSpPr>
          <p:nvPr>
            <p:ph idx="1"/>
          </p:nvPr>
        </p:nvSpPr>
        <p:spPr>
          <a:xfrm>
            <a:off x="467544" y="1603471"/>
            <a:ext cx="8219256" cy="4459633"/>
          </a:xfrm>
        </p:spPr>
        <p:txBody>
          <a:bodyPr>
            <a:normAutofit/>
          </a:bodyPr>
          <a:lstStyle/>
          <a:p>
            <a:r>
              <a:rPr lang="en-US" dirty="0" smtClean="0"/>
              <a:t>See </a:t>
            </a:r>
            <a:r>
              <a:rPr lang="en-US" dirty="0"/>
              <a:t>l</a:t>
            </a:r>
            <a:r>
              <a:rPr lang="en-US" dirty="0" smtClean="0"/>
              <a:t>ive examples shipped with BladeRunner</a:t>
            </a:r>
          </a:p>
          <a:p>
            <a:r>
              <a:rPr lang="en-US" dirty="0" smtClean="0"/>
              <a:t>Note our JavaScript style</a:t>
            </a:r>
          </a:p>
          <a:p>
            <a:r>
              <a:rPr lang="en-US" dirty="0" smtClean="0"/>
              <a:t>More in later sessions</a:t>
            </a:r>
          </a:p>
          <a:p>
            <a:pPr lvl="1"/>
            <a:endParaRPr lang="en-US" dirty="0" smtClean="0"/>
          </a:p>
          <a:p>
            <a:pPr lvl="1"/>
            <a:endParaRPr lang="en-US" dirty="0" smtClean="0"/>
          </a:p>
          <a:p>
            <a:endParaRPr lang="en-US" dirty="0" smtClean="0"/>
          </a:p>
          <a:p>
            <a:endParaRPr lang="en-US" dirty="0"/>
          </a:p>
        </p:txBody>
      </p:sp>
    </p:spTree>
    <p:extLst>
      <p:ext uri="{BB962C8B-B14F-4D97-AF65-F5344CB8AC3E}">
        <p14:creationId xmlns:p14="http://schemas.microsoft.com/office/powerpoint/2010/main" val="20386482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422" y="2283646"/>
            <a:ext cx="7772400" cy="991868"/>
          </a:xfrm>
        </p:spPr>
        <p:txBody>
          <a:bodyPr/>
          <a:lstStyle/>
          <a:p>
            <a:r>
              <a:rPr lang="en-US" dirty="0" smtClean="0"/>
              <a:t>Testing</a:t>
            </a:r>
            <a:endParaRPr lang="en-US" dirty="0"/>
          </a:p>
        </p:txBody>
      </p:sp>
    </p:spTree>
    <p:extLst>
      <p:ext uri="{BB962C8B-B14F-4D97-AF65-F5344CB8AC3E}">
        <p14:creationId xmlns:p14="http://schemas.microsoft.com/office/powerpoint/2010/main" val="312692230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Verifier</a:t>
            </a:r>
            <a:endParaRPr lang="en-US" dirty="0"/>
          </a:p>
        </p:txBody>
      </p:sp>
      <p:sp>
        <p:nvSpPr>
          <p:cNvPr id="3" name="Content Placeholder 2"/>
          <p:cNvSpPr>
            <a:spLocks noGrp="1"/>
          </p:cNvSpPr>
          <p:nvPr>
            <p:ph idx="1"/>
          </p:nvPr>
        </p:nvSpPr>
        <p:spPr>
          <a:xfrm>
            <a:off x="467544" y="1610525"/>
            <a:ext cx="8219256" cy="3696230"/>
          </a:xfrm>
        </p:spPr>
        <p:txBody>
          <a:bodyPr>
            <a:normAutofit/>
          </a:bodyPr>
          <a:lstStyle/>
          <a:p>
            <a:r>
              <a:rPr lang="en-US" dirty="0" smtClean="0"/>
              <a:t>Unit and Acceptance test framework built on </a:t>
            </a:r>
            <a:r>
              <a:rPr lang="en-US" dirty="0" err="1" smtClean="0"/>
              <a:t>js</a:t>
            </a:r>
            <a:r>
              <a:rPr lang="en-US" dirty="0" smtClean="0"/>
              <a:t>-test-driver and Jasmine</a:t>
            </a:r>
            <a:endParaRPr lang="en-US" dirty="0"/>
          </a:p>
          <a:p>
            <a:r>
              <a:rPr lang="en-US" dirty="0" smtClean="0"/>
              <a:t>Integrates </a:t>
            </a:r>
            <a:r>
              <a:rPr lang="en-US" dirty="0"/>
              <a:t>with </a:t>
            </a:r>
            <a:r>
              <a:rPr lang="en-US" dirty="0" smtClean="0"/>
              <a:t>Bundlers: </a:t>
            </a:r>
            <a:r>
              <a:rPr lang="en-US" dirty="0"/>
              <a:t>automatically includes required classes and resources</a:t>
            </a:r>
          </a:p>
          <a:p>
            <a:r>
              <a:rPr lang="en-US" dirty="0"/>
              <a:t>Acceptance testing is written in Given-When-Then syntax </a:t>
            </a:r>
            <a:r>
              <a:rPr lang="en-US" dirty="0" smtClean="0"/>
              <a:t>(our extension) over </a:t>
            </a:r>
            <a:r>
              <a:rPr lang="en-US" dirty="0"/>
              <a:t>Jasmine</a:t>
            </a:r>
          </a:p>
          <a:p>
            <a:endParaRPr lang="en-US" dirty="0"/>
          </a:p>
        </p:txBody>
      </p:sp>
      <p:pic>
        <p:nvPicPr>
          <p:cNvPr id="6" name="Picture 5"/>
          <p:cNvPicPr>
            <a:picLocks noChangeAspect="1"/>
          </p:cNvPicPr>
          <p:nvPr/>
        </p:nvPicPr>
        <p:blipFill>
          <a:blip r:embed="rId3" cstate="print"/>
          <a:stretch>
            <a:fillRect/>
          </a:stretch>
        </p:blipFill>
        <p:spPr>
          <a:xfrm>
            <a:off x="3090471" y="4953465"/>
            <a:ext cx="2273063" cy="1787903"/>
          </a:xfrm>
          <a:prstGeom prst="rect">
            <a:avLst/>
          </a:prstGeom>
        </p:spPr>
      </p:pic>
    </p:spTree>
    <p:extLst>
      <p:ext uri="{BB962C8B-B14F-4D97-AF65-F5344CB8AC3E}">
        <p14:creationId xmlns:p14="http://schemas.microsoft.com/office/powerpoint/2010/main" val="246134251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264314"/>
            <a:ext cx="8229600" cy="1143000"/>
          </a:xfrm>
          <a:prstGeom prst="rect">
            <a:avLst/>
          </a:prstGeom>
        </p:spPr>
        <p:txBody>
          <a:bodyPr/>
          <a:lstStyle/>
          <a:p>
            <a:pPr algn="ctr">
              <a:spcBef>
                <a:spcPct val="0"/>
              </a:spcBef>
              <a:defRPr/>
            </a:pPr>
            <a:r>
              <a:rPr lang="en-GB" sz="4000" b="1" dirty="0" smtClean="0">
                <a:solidFill>
                  <a:srgbClr val="000000"/>
                </a:solidFill>
                <a:latin typeface="Arial"/>
              </a:rPr>
              <a:t>The Testing Triangle</a:t>
            </a:r>
            <a:endParaRPr lang="en-GB" sz="4000" b="1" dirty="0">
              <a:solidFill>
                <a:srgbClr val="000000"/>
              </a:solidFill>
              <a:latin typeface="Arial"/>
            </a:endParaRPr>
          </a:p>
        </p:txBody>
      </p:sp>
      <p:sp>
        <p:nvSpPr>
          <p:cNvPr id="27" name="Isosceles Triangle 26"/>
          <p:cNvSpPr/>
          <p:nvPr/>
        </p:nvSpPr>
        <p:spPr>
          <a:xfrm>
            <a:off x="3932156" y="1328630"/>
            <a:ext cx="1068775" cy="1091268"/>
          </a:xfrm>
          <a:prstGeom prst="triangle">
            <a:avLst>
              <a:gd name="adj" fmla="val 49041"/>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457200"/>
            <a:endParaRPr lang="en-US" sz="1200" b="1" dirty="0">
              <a:solidFill>
                <a:srgbClr val="000000">
                  <a:lumMod val="85000"/>
                  <a:lumOff val="15000"/>
                </a:srgbClr>
              </a:solidFill>
              <a:latin typeface="Arial"/>
            </a:endParaRPr>
          </a:p>
        </p:txBody>
      </p:sp>
      <p:sp>
        <p:nvSpPr>
          <p:cNvPr id="28" name="Trapezoid 27"/>
          <p:cNvSpPr/>
          <p:nvPr/>
        </p:nvSpPr>
        <p:spPr>
          <a:xfrm>
            <a:off x="3772267" y="2512250"/>
            <a:ext cx="1393862" cy="251474"/>
          </a:xfrm>
          <a:prstGeom prst="trapezoid">
            <a:avLst>
              <a:gd name="adj" fmla="val 42889"/>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lgn="ctr" defTabSz="457200"/>
            <a:r>
              <a:rPr lang="en-US" sz="1200" b="1" dirty="0" smtClean="0">
                <a:solidFill>
                  <a:srgbClr val="000000">
                    <a:lumMod val="85000"/>
                    <a:lumOff val="15000"/>
                  </a:srgbClr>
                </a:solidFill>
                <a:latin typeface="Arial"/>
              </a:rPr>
              <a:t>ITs</a:t>
            </a:r>
          </a:p>
        </p:txBody>
      </p:sp>
      <p:sp>
        <p:nvSpPr>
          <p:cNvPr id="29" name="Trapezoid 28"/>
          <p:cNvSpPr/>
          <p:nvPr/>
        </p:nvSpPr>
        <p:spPr>
          <a:xfrm>
            <a:off x="2675349" y="4190532"/>
            <a:ext cx="3613719" cy="1216152"/>
          </a:xfrm>
          <a:prstGeom prst="trapezoid">
            <a:avLst>
              <a:gd name="adj" fmla="val 42125"/>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457200"/>
            <a:r>
              <a:rPr lang="en-US" sz="1200" b="1" dirty="0" smtClean="0">
                <a:solidFill>
                  <a:srgbClr val="000000">
                    <a:lumMod val="85000"/>
                    <a:lumOff val="15000"/>
                  </a:srgbClr>
                </a:solidFill>
                <a:latin typeface="Arial"/>
              </a:rPr>
              <a:t>Unit Tests</a:t>
            </a:r>
            <a:endParaRPr lang="en-US" sz="1200" b="1" dirty="0">
              <a:solidFill>
                <a:srgbClr val="000000">
                  <a:lumMod val="85000"/>
                  <a:lumOff val="15000"/>
                </a:srgbClr>
              </a:solidFill>
              <a:latin typeface="Arial"/>
            </a:endParaRPr>
          </a:p>
        </p:txBody>
      </p:sp>
      <p:sp>
        <p:nvSpPr>
          <p:cNvPr id="30" name="TextBox 29"/>
          <p:cNvSpPr txBox="1"/>
          <p:nvPr/>
        </p:nvSpPr>
        <p:spPr>
          <a:xfrm>
            <a:off x="4069211" y="2024591"/>
            <a:ext cx="773507" cy="307777"/>
          </a:xfrm>
          <a:prstGeom prst="rect">
            <a:avLst/>
          </a:prstGeom>
          <a:noFill/>
        </p:spPr>
        <p:txBody>
          <a:bodyPr wrap="none" rtlCol="0">
            <a:spAutoFit/>
          </a:bodyPr>
          <a:lstStyle/>
          <a:p>
            <a:pPr defTabSz="457200"/>
            <a:r>
              <a:rPr lang="en-US" sz="1400" dirty="0" smtClean="0">
                <a:solidFill>
                  <a:srgbClr val="000000"/>
                </a:solidFill>
                <a:latin typeface="Arial"/>
              </a:rPr>
              <a:t>manual</a:t>
            </a:r>
            <a:endParaRPr lang="en-US" sz="1400" dirty="0">
              <a:solidFill>
                <a:srgbClr val="000000"/>
              </a:solidFill>
              <a:latin typeface="Arial"/>
            </a:endParaRPr>
          </a:p>
        </p:txBody>
      </p:sp>
      <p:sp>
        <p:nvSpPr>
          <p:cNvPr id="36" name="Trapezoid 35"/>
          <p:cNvSpPr/>
          <p:nvPr/>
        </p:nvSpPr>
        <p:spPr>
          <a:xfrm>
            <a:off x="3194072" y="2835992"/>
            <a:ext cx="2529602" cy="1271220"/>
          </a:xfrm>
          <a:prstGeom prst="trapezoid">
            <a:avLst>
              <a:gd name="adj" fmla="val 42889"/>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defTabSz="457200"/>
            <a:r>
              <a:rPr lang="en-US" sz="1200" b="1" dirty="0">
                <a:solidFill>
                  <a:srgbClr val="000000">
                    <a:lumMod val="85000"/>
                    <a:lumOff val="15000"/>
                  </a:srgbClr>
                </a:solidFill>
                <a:latin typeface="Arial"/>
              </a:rPr>
              <a:t>A</a:t>
            </a:r>
            <a:r>
              <a:rPr lang="en-US" sz="1200" b="1" dirty="0" smtClean="0">
                <a:solidFill>
                  <a:srgbClr val="000000">
                    <a:lumMod val="85000"/>
                    <a:lumOff val="15000"/>
                  </a:srgbClr>
                </a:solidFill>
                <a:latin typeface="Arial"/>
              </a:rPr>
              <a:t>Ts</a:t>
            </a:r>
          </a:p>
        </p:txBody>
      </p:sp>
    </p:spTree>
    <p:extLst>
      <p:ext uri="{BB962C8B-B14F-4D97-AF65-F5344CB8AC3E}">
        <p14:creationId xmlns:p14="http://schemas.microsoft.com/office/powerpoint/2010/main" val="101426729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84962"/>
            <a:ext cx="8229600" cy="637881"/>
          </a:xfrm>
        </p:spPr>
        <p:txBody>
          <a:bodyPr>
            <a:noAutofit/>
          </a:bodyPr>
          <a:lstStyle/>
          <a:p>
            <a:r>
              <a:rPr lang="en-GB" dirty="0" smtClean="0"/>
              <a:t>Test Infrastructure </a:t>
            </a:r>
            <a:endParaRPr lang="en-GB" dirty="0"/>
          </a:p>
        </p:txBody>
      </p:sp>
      <p:grpSp>
        <p:nvGrpSpPr>
          <p:cNvPr id="29" name="Group 28"/>
          <p:cNvGrpSpPr/>
          <p:nvPr/>
        </p:nvGrpSpPr>
        <p:grpSpPr>
          <a:xfrm>
            <a:off x="955283" y="1235790"/>
            <a:ext cx="6560495" cy="4516554"/>
            <a:chOff x="955283" y="1412776"/>
            <a:chExt cx="6560495" cy="4516554"/>
          </a:xfrm>
        </p:grpSpPr>
        <p:grpSp>
          <p:nvGrpSpPr>
            <p:cNvPr id="27" name="Group 26"/>
            <p:cNvGrpSpPr/>
            <p:nvPr/>
          </p:nvGrpSpPr>
          <p:grpSpPr>
            <a:xfrm>
              <a:off x="955283" y="1707508"/>
              <a:ext cx="6560495" cy="4221822"/>
              <a:chOff x="955283" y="1707508"/>
              <a:chExt cx="6560495" cy="4221822"/>
            </a:xfrm>
          </p:grpSpPr>
          <p:sp>
            <p:nvSpPr>
              <p:cNvPr id="5" name="AutoShape 11"/>
              <p:cNvSpPr>
                <a:spLocks noChangeArrowheads="1"/>
              </p:cNvSpPr>
              <p:nvPr/>
            </p:nvSpPr>
            <p:spPr bwMode="auto">
              <a:xfrm>
                <a:off x="4000496" y="2924944"/>
                <a:ext cx="1571636" cy="1000132"/>
              </a:xfrm>
              <a:prstGeom prst="flowChartProcess">
                <a:avLst/>
              </a:prstGeom>
              <a:solidFill>
                <a:schemeClr val="tx1">
                  <a:lumMod val="40000"/>
                  <a:lumOff val="60000"/>
                  <a:alpha val="50000"/>
                </a:schemeClr>
              </a:solidFill>
              <a:ln w="9525">
                <a:solidFill>
                  <a:schemeClr val="tx1"/>
                </a:solidFill>
                <a:miter lim="800000"/>
                <a:headEnd/>
                <a:tailEnd/>
              </a:ln>
            </p:spPr>
            <p:txBody>
              <a:bodyPr wrap="none" anchor="ctr"/>
              <a:lstStyle/>
              <a:p>
                <a:pPr algn="ctr"/>
                <a:r>
                  <a:rPr lang="en-GB" sz="1600" dirty="0" err="1" smtClean="0"/>
                  <a:t>js</a:t>
                </a:r>
                <a:r>
                  <a:rPr lang="en-GB" sz="1600" dirty="0" smtClean="0"/>
                  <a:t>-test-driver</a:t>
                </a:r>
              </a:p>
              <a:p>
                <a:pPr algn="ctr"/>
                <a:r>
                  <a:rPr lang="en-GB" sz="1600" dirty="0" smtClean="0"/>
                  <a:t>Server</a:t>
                </a:r>
                <a:endParaRPr lang="en-GB" sz="1600" dirty="0"/>
              </a:p>
            </p:txBody>
          </p:sp>
          <p:sp>
            <p:nvSpPr>
              <p:cNvPr id="6" name="AutoShape 11"/>
              <p:cNvSpPr>
                <a:spLocks noChangeArrowheads="1"/>
              </p:cNvSpPr>
              <p:nvPr/>
            </p:nvSpPr>
            <p:spPr bwMode="auto">
              <a:xfrm>
                <a:off x="4000496" y="4857760"/>
                <a:ext cx="1571636" cy="1071570"/>
              </a:xfrm>
              <a:prstGeom prst="flowChartProcess">
                <a:avLst/>
              </a:prstGeom>
              <a:solidFill>
                <a:schemeClr val="tx1">
                  <a:lumMod val="40000"/>
                  <a:lumOff val="60000"/>
                  <a:alpha val="50000"/>
                </a:schemeClr>
              </a:solidFill>
              <a:ln w="9525">
                <a:solidFill>
                  <a:schemeClr val="tx1"/>
                </a:solidFill>
                <a:miter lim="800000"/>
                <a:headEnd/>
                <a:tailEnd/>
              </a:ln>
            </p:spPr>
            <p:txBody>
              <a:bodyPr wrap="none" anchor="ctr"/>
              <a:lstStyle/>
              <a:p>
                <a:pPr algn="ctr"/>
                <a:r>
                  <a:rPr lang="en-GB" sz="1600" dirty="0" err="1" smtClean="0"/>
                  <a:t>JsBundler</a:t>
                </a:r>
                <a:endParaRPr lang="en-GB" sz="1600" dirty="0"/>
              </a:p>
            </p:txBody>
          </p:sp>
          <p:sp>
            <p:nvSpPr>
              <p:cNvPr id="7" name="Up-Down Arrow 6"/>
              <p:cNvSpPr/>
              <p:nvPr/>
            </p:nvSpPr>
            <p:spPr>
              <a:xfrm>
                <a:off x="4500562" y="3933056"/>
                <a:ext cx="484632" cy="930400"/>
              </a:xfrm>
              <a:prstGeom prst="upDownArrow">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p>
                <a:pPr algn="ctr"/>
                <a:endParaRPr lang="en-GB" sz="1600" b="1">
                  <a:solidFill>
                    <a:schemeClr val="bg1"/>
                  </a:solidFill>
                </a:endParaRPr>
              </a:p>
            </p:txBody>
          </p:sp>
          <p:pic>
            <p:nvPicPr>
              <p:cNvPr id="9" name="Picture 8" descr="firefox.jpeg"/>
              <p:cNvPicPr>
                <a:picLocks noChangeAspect="1"/>
              </p:cNvPicPr>
              <p:nvPr/>
            </p:nvPicPr>
            <p:blipFill>
              <a:blip r:embed="rId3" cstate="print"/>
              <a:stretch>
                <a:fillRect/>
              </a:stretch>
            </p:blipFill>
            <p:spPr>
              <a:xfrm>
                <a:off x="6444208" y="2348880"/>
                <a:ext cx="1071570" cy="928694"/>
              </a:xfrm>
              <a:prstGeom prst="rect">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pic>
          <p:pic>
            <p:nvPicPr>
              <p:cNvPr id="10" name="Picture 9" descr="chrome.jpeg"/>
              <p:cNvPicPr>
                <a:picLocks noChangeAspect="1"/>
              </p:cNvPicPr>
              <p:nvPr/>
            </p:nvPicPr>
            <p:blipFill>
              <a:blip r:embed="rId4" cstate="print"/>
              <a:stretch>
                <a:fillRect/>
              </a:stretch>
            </p:blipFill>
            <p:spPr>
              <a:xfrm>
                <a:off x="6372200" y="3717032"/>
                <a:ext cx="1062038" cy="928694"/>
              </a:xfrm>
              <a:prstGeom prst="rect">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pic>
          <p:cxnSp>
            <p:nvCxnSpPr>
              <p:cNvPr id="11" name="Straight Arrow Connector 10"/>
              <p:cNvCxnSpPr>
                <a:stCxn id="5" idx="3"/>
              </p:cNvCxnSpPr>
              <p:nvPr/>
            </p:nvCxnSpPr>
            <p:spPr>
              <a:xfrm flipV="1">
                <a:off x="5572132" y="2924944"/>
                <a:ext cx="944084" cy="500066"/>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3"/>
              </p:cNvCxnSpPr>
              <p:nvPr/>
            </p:nvCxnSpPr>
            <p:spPr>
              <a:xfrm>
                <a:off x="5572132" y="3425010"/>
                <a:ext cx="944084" cy="652062"/>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5" idx="4"/>
                <a:endCxn id="6" idx="1"/>
              </p:cNvCxnSpPr>
              <p:nvPr/>
            </p:nvCxnSpPr>
            <p:spPr>
              <a:xfrm>
                <a:off x="2843808" y="4970488"/>
                <a:ext cx="1156688" cy="423057"/>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Can 14"/>
              <p:cNvSpPr/>
              <p:nvPr/>
            </p:nvSpPr>
            <p:spPr>
              <a:xfrm>
                <a:off x="1143590" y="4542034"/>
                <a:ext cx="1700218" cy="856908"/>
              </a:xfrm>
              <a:prstGeom prst="can">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p>
                <a:pPr algn="ctr"/>
                <a:r>
                  <a:rPr lang="en-GB" sz="1600" b="1" dirty="0" smtClean="0">
                    <a:solidFill>
                      <a:schemeClr val="bg1"/>
                    </a:solidFill>
                  </a:rPr>
                  <a:t>JavaScript</a:t>
                </a:r>
              </a:p>
              <a:p>
                <a:pPr algn="ctr"/>
                <a:r>
                  <a:rPr lang="en-GB" sz="1600" b="1" dirty="0" smtClean="0">
                    <a:solidFill>
                      <a:schemeClr val="bg1"/>
                    </a:solidFill>
                  </a:rPr>
                  <a:t>Dependencies</a:t>
                </a:r>
                <a:endParaRPr lang="en-GB" sz="1600" b="1" dirty="0">
                  <a:solidFill>
                    <a:schemeClr val="bg1"/>
                  </a:solidFill>
                </a:endParaRPr>
              </a:p>
            </p:txBody>
          </p:sp>
          <p:cxnSp>
            <p:nvCxnSpPr>
              <p:cNvPr id="17" name="Straight Arrow Connector 16"/>
              <p:cNvCxnSpPr>
                <a:stCxn id="19" idx="3"/>
                <a:endCxn id="5" idx="1"/>
              </p:cNvCxnSpPr>
              <p:nvPr/>
            </p:nvCxnSpPr>
            <p:spPr>
              <a:xfrm>
                <a:off x="3204418" y="3139669"/>
                <a:ext cx="796078" cy="285341"/>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955283" y="1707508"/>
                <a:ext cx="2327902" cy="2550992"/>
                <a:chOff x="179725" y="1092322"/>
                <a:chExt cx="2327902" cy="2550992"/>
              </a:xfrm>
            </p:grpSpPr>
            <p:sp>
              <p:nvSpPr>
                <p:cNvPr id="19" name="AutoShape 11"/>
                <p:cNvSpPr>
                  <a:spLocks noChangeArrowheads="1"/>
                </p:cNvSpPr>
                <p:nvPr/>
              </p:nvSpPr>
              <p:spPr bwMode="auto">
                <a:xfrm>
                  <a:off x="214282" y="1405652"/>
                  <a:ext cx="2214578" cy="2237662"/>
                </a:xfrm>
                <a:prstGeom prst="flowChartProcess">
                  <a:avLst/>
                </a:prstGeom>
                <a:solidFill>
                  <a:schemeClr val="bg1"/>
                </a:solidFill>
                <a:ln w="9525">
                  <a:solidFill>
                    <a:schemeClr val="tx1"/>
                  </a:solidFill>
                  <a:miter lim="800000"/>
                  <a:headEnd/>
                  <a:tailEnd/>
                </a:ln>
              </p:spPr>
              <p:txBody>
                <a:bodyPr wrap="none" anchor="ctr"/>
                <a:lstStyle/>
                <a:p>
                  <a:pPr algn="ctr"/>
                  <a:endParaRPr lang="en-GB" sz="1600" dirty="0"/>
                </a:p>
              </p:txBody>
            </p:sp>
            <p:sp>
              <p:nvSpPr>
                <p:cNvPr id="20" name="TextBox 19"/>
                <p:cNvSpPr txBox="1"/>
                <p:nvPr/>
              </p:nvSpPr>
              <p:spPr>
                <a:xfrm>
                  <a:off x="179725" y="1092322"/>
                  <a:ext cx="1338828" cy="276999"/>
                </a:xfrm>
                <a:prstGeom prst="rect">
                  <a:avLst/>
                </a:prstGeom>
                <a:noFill/>
              </p:spPr>
              <p:txBody>
                <a:bodyPr wrap="none" rtlCol="0">
                  <a:spAutoFit/>
                </a:bodyPr>
                <a:lstStyle/>
                <a:p>
                  <a:r>
                    <a:rPr lang="en-GB" sz="1200" dirty="0" err="1"/>
                    <a:t>j</a:t>
                  </a:r>
                  <a:r>
                    <a:rPr lang="en-GB" sz="1200" dirty="0" err="1" smtClean="0"/>
                    <a:t>sTestDriver.conf</a:t>
                  </a:r>
                  <a:endParaRPr lang="en-GB" sz="1200" dirty="0"/>
                </a:p>
              </p:txBody>
            </p:sp>
            <p:sp>
              <p:nvSpPr>
                <p:cNvPr id="21" name="TextBox 20"/>
                <p:cNvSpPr txBox="1"/>
                <p:nvPr/>
              </p:nvSpPr>
              <p:spPr>
                <a:xfrm>
                  <a:off x="214282" y="1468431"/>
                  <a:ext cx="2293345" cy="2169825"/>
                </a:xfrm>
                <a:prstGeom prst="rect">
                  <a:avLst/>
                </a:prstGeom>
                <a:noFill/>
              </p:spPr>
              <p:txBody>
                <a:bodyPr wrap="square" rtlCol="0">
                  <a:spAutoFit/>
                </a:bodyPr>
                <a:lstStyle/>
                <a:p>
                  <a:r>
                    <a:rPr lang="en-US" sz="900" dirty="0"/>
                    <a:t>plugin:</a:t>
                  </a:r>
                </a:p>
                <a:p>
                  <a:r>
                    <a:rPr lang="en-US" sz="900" dirty="0"/>
                    <a:t>  - name: "</a:t>
                  </a:r>
                  <a:r>
                    <a:rPr lang="en-US" sz="900" dirty="0" err="1"/>
                    <a:t>BundleInjector</a:t>
                  </a:r>
                  <a:r>
                    <a:rPr lang="en-US" sz="900" dirty="0"/>
                    <a:t>"</a:t>
                  </a:r>
                </a:p>
                <a:p>
                  <a:r>
                    <a:rPr lang="en-US" sz="900" dirty="0"/>
                    <a:t>    jar: </a:t>
                  </a:r>
                  <a:r>
                    <a:rPr lang="en-US" sz="900" dirty="0" smtClean="0"/>
                    <a:t>…/</a:t>
                  </a:r>
                  <a:r>
                    <a:rPr lang="en-US" sz="900" dirty="0" err="1"/>
                    <a:t>js</a:t>
                  </a:r>
                  <a:r>
                    <a:rPr lang="en-US" sz="900" dirty="0" err="1" smtClean="0"/>
                    <a:t>-jstd-</a:t>
                  </a:r>
                  <a:r>
                    <a:rPr lang="en-US" sz="900" dirty="0" err="1"/>
                    <a:t>plugin.jar</a:t>
                  </a:r>
                  <a:endParaRPr lang="en-US" sz="900" dirty="0"/>
                </a:p>
                <a:p>
                  <a:r>
                    <a:rPr lang="en-US" sz="900" dirty="0"/>
                    <a:t>    module: </a:t>
                  </a:r>
                  <a:r>
                    <a:rPr lang="en-US" sz="900" dirty="0" err="1" smtClean="0"/>
                    <a:t>com.caplin.jstd.BundlerPlugin</a:t>
                  </a:r>
                  <a:endParaRPr lang="en-US" sz="900" dirty="0"/>
                </a:p>
                <a:p>
                  <a:endParaRPr lang="en-US" sz="900" dirty="0"/>
                </a:p>
                <a:p>
                  <a:r>
                    <a:rPr lang="en-US" sz="900" dirty="0"/>
                    <a:t>load:</a:t>
                  </a:r>
                </a:p>
                <a:p>
                  <a:r>
                    <a:rPr lang="en-US" sz="900" dirty="0"/>
                    <a:t>  - bundles/i18n/en_i18n.bundle</a:t>
                  </a:r>
                </a:p>
                <a:p>
                  <a:r>
                    <a:rPr lang="en-US" sz="900" dirty="0"/>
                    <a:t>  - bundles/</a:t>
                  </a:r>
                  <a:r>
                    <a:rPr lang="en-US" sz="900" dirty="0" err="1"/>
                    <a:t>js</a:t>
                  </a:r>
                  <a:r>
                    <a:rPr lang="en-US" sz="900" dirty="0"/>
                    <a:t>/</a:t>
                  </a:r>
                  <a:r>
                    <a:rPr lang="en-US" sz="900" dirty="0" err="1"/>
                    <a:t>js.bundle</a:t>
                  </a:r>
                  <a:endParaRPr lang="en-US" sz="900" dirty="0"/>
                </a:p>
                <a:p>
                  <a:endParaRPr lang="en-US" sz="900" dirty="0"/>
                </a:p>
                <a:p>
                  <a:r>
                    <a:rPr lang="en-US" sz="900" dirty="0"/>
                    <a:t>test:</a:t>
                  </a:r>
                </a:p>
                <a:p>
                  <a:r>
                    <a:rPr lang="en-US" sz="900" dirty="0"/>
                    <a:t>  -  tests/**.</a:t>
                  </a:r>
                  <a:r>
                    <a:rPr lang="en-US" sz="900" dirty="0" err="1"/>
                    <a:t>js</a:t>
                  </a:r>
                  <a:endParaRPr lang="en-US" sz="900" dirty="0"/>
                </a:p>
                <a:p>
                  <a:endParaRPr lang="en-US" sz="900" dirty="0"/>
                </a:p>
                <a:p>
                  <a:r>
                    <a:rPr lang="en-US" sz="900" dirty="0"/>
                    <a:t>serve:</a:t>
                  </a:r>
                </a:p>
                <a:p>
                  <a:r>
                    <a:rPr lang="en-US" sz="900" dirty="0"/>
                    <a:t>  - bundles/</a:t>
                  </a:r>
                  <a:r>
                    <a:rPr lang="en-US" sz="900" dirty="0" err="1"/>
                    <a:t>html.bundle</a:t>
                  </a:r>
                  <a:endParaRPr lang="en-US" sz="900" dirty="0"/>
                </a:p>
                <a:p>
                  <a:r>
                    <a:rPr lang="en-US" sz="900" dirty="0"/>
                    <a:t>  - bundles/</a:t>
                  </a:r>
                  <a:r>
                    <a:rPr lang="en-US" sz="900" dirty="0" err="1"/>
                    <a:t>xml.bundle</a:t>
                  </a:r>
                  <a:endParaRPr lang="en-GB" sz="900" dirty="0"/>
                </a:p>
              </p:txBody>
            </p:sp>
          </p:grpSp>
          <p:sp>
            <p:nvSpPr>
              <p:cNvPr id="22" name="AutoShape 11"/>
              <p:cNvSpPr>
                <a:spLocks noChangeArrowheads="1"/>
              </p:cNvSpPr>
              <p:nvPr/>
            </p:nvSpPr>
            <p:spPr bwMode="auto">
              <a:xfrm>
                <a:off x="4000496" y="4857760"/>
                <a:ext cx="1571636" cy="285752"/>
              </a:xfrm>
              <a:prstGeom prst="flowChartProcess">
                <a:avLst/>
              </a:prstGeom>
              <a:solidFill>
                <a:schemeClr val="tx1">
                  <a:lumMod val="40000"/>
                  <a:lumOff val="60000"/>
                  <a:alpha val="50000"/>
                </a:schemeClr>
              </a:solidFill>
              <a:ln w="9525">
                <a:solidFill>
                  <a:schemeClr val="tx1"/>
                </a:solidFill>
                <a:miter lim="800000"/>
                <a:headEnd/>
                <a:tailEnd/>
              </a:ln>
            </p:spPr>
            <p:txBody>
              <a:bodyPr wrap="none" anchor="ctr"/>
              <a:lstStyle/>
              <a:p>
                <a:pPr algn="ctr"/>
                <a:r>
                  <a:rPr lang="en-GB" sz="1600" dirty="0" err="1" smtClean="0"/>
                  <a:t>Plugin</a:t>
                </a:r>
                <a:endParaRPr lang="en-GB" sz="1600" dirty="0"/>
              </a:p>
            </p:txBody>
          </p:sp>
        </p:grpSp>
        <p:sp>
          <p:nvSpPr>
            <p:cNvPr id="23" name="Can 22"/>
            <p:cNvSpPr/>
            <p:nvPr/>
          </p:nvSpPr>
          <p:spPr>
            <a:xfrm>
              <a:off x="3951902" y="1412776"/>
              <a:ext cx="1700218" cy="1000132"/>
            </a:xfrm>
            <a:prstGeom prst="can">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p>
              <a:pPr algn="ctr"/>
              <a:r>
                <a:rPr lang="en-GB" sz="1600" b="1" dirty="0" smtClean="0">
                  <a:solidFill>
                    <a:schemeClr val="bg1"/>
                  </a:solidFill>
                </a:rPr>
                <a:t>JavaScript</a:t>
              </a:r>
              <a:endParaRPr lang="en-GB" sz="1600" b="1" dirty="0">
                <a:solidFill>
                  <a:schemeClr val="bg1"/>
                </a:solidFill>
              </a:endParaRPr>
            </a:p>
            <a:p>
              <a:pPr algn="ctr"/>
              <a:r>
                <a:rPr lang="en-GB" sz="1600" b="1" dirty="0" smtClean="0">
                  <a:solidFill>
                    <a:schemeClr val="bg1"/>
                  </a:solidFill>
                </a:rPr>
                <a:t>Test Files</a:t>
              </a:r>
              <a:endParaRPr lang="en-GB" sz="1600" b="1" dirty="0">
                <a:solidFill>
                  <a:schemeClr val="bg1"/>
                </a:solidFill>
              </a:endParaRPr>
            </a:p>
          </p:txBody>
        </p:sp>
        <p:cxnSp>
          <p:nvCxnSpPr>
            <p:cNvPr id="25" name="Straight Arrow Connector 24"/>
            <p:cNvCxnSpPr>
              <a:stCxn id="23" idx="3"/>
              <a:endCxn id="5" idx="0"/>
            </p:cNvCxnSpPr>
            <p:nvPr/>
          </p:nvCxnSpPr>
          <p:spPr>
            <a:xfrm flipH="1">
              <a:off x="4786314" y="2412908"/>
              <a:ext cx="15697" cy="512036"/>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4" name="Can 23"/>
          <p:cNvSpPr/>
          <p:nvPr/>
        </p:nvSpPr>
        <p:spPr>
          <a:xfrm>
            <a:off x="1149880" y="5366641"/>
            <a:ext cx="1700218" cy="874245"/>
          </a:xfrm>
          <a:prstGeom prst="can">
            <a:avLst/>
          </a:prstGeom>
          <a:gradFill flip="none" rotWithShape="1">
            <a:gsLst>
              <a:gs pos="30000">
                <a:srgbClr val="8EB4E3"/>
              </a:gs>
              <a:gs pos="100000">
                <a:schemeClr val="tx2">
                  <a:lumMod val="60000"/>
                  <a:lumOff val="40000"/>
                </a:schemeClr>
              </a:gs>
            </a:gsLst>
            <a:lin ang="5400000" scaled="0"/>
            <a:tileRect/>
          </a:gradFill>
          <a:ln w="9525">
            <a:noFill/>
            <a:prstDash val="dash"/>
            <a:miter lim="800000"/>
            <a:headEnd/>
            <a:tailEnd/>
          </a:ln>
        </p:spPr>
        <p:txBody>
          <a:bodyPr vert="horz" wrap="none" anchor="ctr"/>
          <a:lstStyle/>
          <a:p>
            <a:pPr algn="ctr"/>
            <a:r>
              <a:rPr lang="en-GB" sz="1600" b="1" dirty="0" smtClean="0">
                <a:solidFill>
                  <a:schemeClr val="bg1"/>
                </a:solidFill>
              </a:rPr>
              <a:t>HTML/XML</a:t>
            </a:r>
          </a:p>
          <a:p>
            <a:pPr algn="ctr"/>
            <a:r>
              <a:rPr lang="en-GB" sz="1600" b="1" dirty="0" smtClean="0">
                <a:solidFill>
                  <a:schemeClr val="bg1"/>
                </a:solidFill>
              </a:rPr>
              <a:t>Dependencies</a:t>
            </a:r>
            <a:endParaRPr lang="en-GB" sz="1600" b="1" dirty="0">
              <a:solidFill>
                <a:schemeClr val="bg1"/>
              </a:solidFill>
            </a:endParaRPr>
          </a:p>
        </p:txBody>
      </p:sp>
      <p:cxnSp>
        <p:nvCxnSpPr>
          <p:cNvPr id="30" name="Straight Arrow Connector 29"/>
          <p:cNvCxnSpPr>
            <a:stCxn id="24" idx="4"/>
            <a:endCxn id="6" idx="1"/>
          </p:cNvCxnSpPr>
          <p:nvPr/>
        </p:nvCxnSpPr>
        <p:spPr>
          <a:xfrm flipV="1">
            <a:off x="2850098" y="5216559"/>
            <a:ext cx="1150398" cy="587205"/>
          </a:xfrm>
          <a:prstGeom prst="straightConnector1">
            <a:avLst/>
          </a:prstGeom>
          <a:ln w="2222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578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Title 2"/>
          <p:cNvSpPr>
            <a:spLocks noGrp="1"/>
          </p:cNvSpPr>
          <p:nvPr>
            <p:ph type="title" idx="4294967295"/>
          </p:nvPr>
        </p:nvSpPr>
        <p:spPr>
          <a:xfrm>
            <a:off x="0" y="615330"/>
            <a:ext cx="9144000" cy="598487"/>
          </a:xfrm>
        </p:spPr>
        <p:txBody>
          <a:bodyPr>
            <a:noAutofit/>
          </a:bodyPr>
          <a:lstStyle/>
          <a:p>
            <a:r>
              <a:rPr lang="en-US" sz="4000" b="1" dirty="0" smtClean="0"/>
              <a:t>BDD Acceptance Tests example syntax – extending Jasmine</a:t>
            </a:r>
            <a:endParaRPr lang="en-US" sz="4000" b="1" dirty="0"/>
          </a:p>
        </p:txBody>
      </p:sp>
      <p:sp>
        <p:nvSpPr>
          <p:cNvPr id="10" name="TextBox 9"/>
          <p:cNvSpPr txBox="1"/>
          <p:nvPr/>
        </p:nvSpPr>
        <p:spPr>
          <a:xfrm>
            <a:off x="54953" y="1699014"/>
            <a:ext cx="9038158" cy="1815882"/>
          </a:xfrm>
          <a:prstGeom prst="rect">
            <a:avLst/>
          </a:prstGeom>
          <a:noFill/>
          <a:ln>
            <a:solidFill>
              <a:schemeClr val="tx1"/>
            </a:solidFill>
          </a:ln>
        </p:spPr>
        <p:txBody>
          <a:bodyPr wrap="square" rtlCol="0">
            <a:spAutoFit/>
          </a:bodyPr>
          <a:lstStyle/>
          <a:p>
            <a:pPr defTabSz="457200"/>
            <a:r>
              <a:rPr lang="en-GB" sz="1400" dirty="0" smtClean="0">
                <a:solidFill>
                  <a:srgbClr val="000000"/>
                </a:solidFill>
                <a:latin typeface="Courier New"/>
                <a:cs typeface="Courier New"/>
              </a:rPr>
              <a:t>it(</a:t>
            </a:r>
            <a:r>
              <a:rPr lang="en-GB" sz="1400" dirty="0" smtClean="0">
                <a:solidFill>
                  <a:srgbClr val="1F497D">
                    <a:lumMod val="60000"/>
                    <a:lumOff val="40000"/>
                  </a:srgbClr>
                </a:solidFill>
                <a:latin typeface="Courier New"/>
                <a:cs typeface="Courier New"/>
              </a:rPr>
              <a:t>"starts trade in initial state for spot"</a:t>
            </a:r>
            <a:r>
              <a:rPr lang="en-GB" sz="1400" dirty="0" smtClean="0">
                <a:solidFill>
                  <a:srgbClr val="000000"/>
                </a:solidFill>
                <a:latin typeface="Courier New"/>
                <a:cs typeface="Courier New"/>
              </a:rPr>
              <a:t>, function(){</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given</a:t>
            </a:r>
            <a:r>
              <a:rPr lang="en-GB" sz="1400" dirty="0" smtClean="0">
                <a:solidFill>
                  <a:srgbClr val="000000"/>
                </a:solidFill>
                <a:latin typeface="Courier New"/>
                <a:cs typeface="Courier New"/>
              </a:rPr>
              <a:t>("</a:t>
            </a:r>
            <a:r>
              <a:rPr lang="en-GB" sz="1400" dirty="0" err="1" smtClean="0">
                <a:solidFill>
                  <a:srgbClr val="50B748">
                    <a:lumMod val="75000"/>
                  </a:srgbClr>
                </a:solidFill>
                <a:latin typeface="Courier New"/>
                <a:cs typeface="Courier New"/>
              </a:rPr>
              <a:t>tile.opened</a:t>
            </a:r>
            <a:r>
              <a:rPr lang="en-GB" sz="1400" dirty="0" smtClean="0">
                <a:solidFill>
                  <a:srgbClr val="000000"/>
                </a:solidFill>
                <a:latin typeface="Courier New"/>
                <a:cs typeface="Courier New"/>
              </a:rPr>
              <a:t> = true");</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when</a:t>
            </a:r>
            <a:r>
              <a:rPr lang="en-GB" sz="1400" dirty="0" smtClean="0">
                <a:solidFill>
                  <a:srgbClr val="000000"/>
                </a:solidFill>
                <a:latin typeface="Courier New"/>
                <a:cs typeface="Courier New"/>
              </a:rPr>
              <a:t>("</a:t>
            </a:r>
            <a:r>
              <a:rPr lang="en-GB" sz="1400" dirty="0" err="1" smtClean="0">
                <a:solidFill>
                  <a:srgbClr val="3C8936"/>
                </a:solidFill>
                <a:latin typeface="Courier New"/>
                <a:cs typeface="Courier New"/>
              </a:rPr>
              <a:t>pricing.dataUpdateReceived</a:t>
            </a:r>
            <a:r>
              <a:rPr lang="en-GB" sz="1400" dirty="0" smtClean="0">
                <a:solidFill>
                  <a:srgbClr val="000000"/>
                </a:solidFill>
                <a:latin typeface="Courier New"/>
                <a:cs typeface="Courier New"/>
              </a:rPr>
              <a:t> =&gt; '</a:t>
            </a:r>
            <a:r>
              <a:rPr lang="en-GB" sz="1400" dirty="0" smtClean="0">
                <a:solidFill>
                  <a:srgbClr val="EC6182">
                    <a:lumMod val="50000"/>
                  </a:srgbClr>
                </a:solidFill>
                <a:latin typeface="Courier New"/>
                <a:cs typeface="Courier New"/>
              </a:rPr>
              <a:t>/FX/USDGBP|TIER_UPDATE_1</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then</a:t>
            </a:r>
            <a:r>
              <a:rPr lang="en-GB" sz="1400" dirty="0" smtClean="0">
                <a:solidFill>
                  <a:srgbClr val="000000"/>
                </a:solidFill>
                <a:latin typeface="Courier New"/>
                <a:cs typeface="Courier New"/>
              </a:rPr>
              <a:t>("</a:t>
            </a:r>
            <a:r>
              <a:rPr lang="en-GB" sz="1400" dirty="0" err="1" smtClean="0">
                <a:solidFill>
                  <a:srgbClr val="3C8936"/>
                </a:solidFill>
                <a:latin typeface="Courier New"/>
                <a:cs typeface="Courier New"/>
              </a:rPr>
              <a:t>tile.model.setup.amount.value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500,000</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tile.model.header.currencyPair.value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USDGBP</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tile.model.spot.sellButton.enabled</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true</a:t>
            </a:r>
            <a:r>
              <a:rPr lang="en-GB" sz="1400" dirty="0" smtClean="0">
                <a:solidFill>
                  <a:srgbClr val="000000"/>
                </a:solidFill>
                <a:latin typeface="Courier New"/>
                <a:cs typeface="Courier New"/>
              </a:rPr>
              <a:t>");	</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tile.model.spot.buyButton.enabled</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true</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a:t>
            </a:r>
            <a:endParaRPr lang="en-GB" sz="1400" dirty="0">
              <a:solidFill>
                <a:srgbClr val="000000"/>
              </a:solidFill>
              <a:latin typeface="Courier New"/>
              <a:cs typeface="Courier New"/>
            </a:endParaRPr>
          </a:p>
        </p:txBody>
      </p:sp>
      <p:sp>
        <p:nvSpPr>
          <p:cNvPr id="11" name="TextBox 10"/>
          <p:cNvSpPr txBox="1"/>
          <p:nvPr/>
        </p:nvSpPr>
        <p:spPr>
          <a:xfrm>
            <a:off x="54953" y="3686840"/>
            <a:ext cx="9038158" cy="2677656"/>
          </a:xfrm>
          <a:prstGeom prst="rect">
            <a:avLst/>
          </a:prstGeom>
          <a:noFill/>
          <a:ln>
            <a:solidFill>
              <a:schemeClr val="tx1"/>
            </a:solidFill>
          </a:ln>
        </p:spPr>
        <p:txBody>
          <a:bodyPr wrap="square" rtlCol="0">
            <a:spAutoFit/>
          </a:bodyPr>
          <a:lstStyle/>
          <a:p>
            <a:pPr defTabSz="457200"/>
            <a:r>
              <a:rPr lang="en-GB" sz="1400" dirty="0" smtClean="0">
                <a:solidFill>
                  <a:srgbClr val="000000"/>
                </a:solidFill>
                <a:latin typeface="Courier New"/>
                <a:cs typeface="Courier New"/>
              </a:rPr>
              <a:t>it("</a:t>
            </a:r>
            <a:r>
              <a:rPr lang="en-GB" sz="1400" dirty="0" smtClean="0">
                <a:solidFill>
                  <a:srgbClr val="1F497D">
                    <a:lumMod val="60000"/>
                    <a:lumOff val="40000"/>
                  </a:srgbClr>
                </a:solidFill>
                <a:latin typeface="Courier New"/>
                <a:cs typeface="Courier New"/>
              </a:rPr>
              <a:t>sell trade is executed successfully where term is dealt currency</a:t>
            </a:r>
            <a:r>
              <a:rPr lang="en-GB" sz="1400" dirty="0" smtClean="0">
                <a:solidFill>
                  <a:srgbClr val="000000"/>
                </a:solidFill>
                <a:latin typeface="Courier New"/>
                <a:cs typeface="Courier New"/>
              </a:rPr>
              <a:t>", function(){</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given</a:t>
            </a:r>
            <a:r>
              <a:rPr lang="en-GB" sz="1400" dirty="0" smtClean="0">
                <a:solidFill>
                  <a:srgbClr val="000000"/>
                </a:solidFill>
                <a:latin typeface="Courier New"/>
                <a:cs typeface="Courier New"/>
              </a:rPr>
              <a:t>("</a:t>
            </a:r>
            <a:r>
              <a:rPr lang="en-GB" sz="1400" dirty="0" err="1" smtClean="0">
                <a:solidFill>
                  <a:srgbClr val="50B748">
                    <a:lumMod val="75000"/>
                  </a:srgbClr>
                </a:solidFill>
                <a:latin typeface="Courier New"/>
                <a:cs typeface="Courier New"/>
              </a:rPr>
              <a:t>test.continuesFrom</a:t>
            </a:r>
            <a:r>
              <a:rPr lang="en-GB" sz="1400" dirty="0" smtClean="0">
                <a:solidFill>
                  <a:srgbClr val="000000"/>
                </a:solidFill>
                <a:latin typeface="Courier New"/>
                <a:cs typeface="Courier New"/>
              </a:rPr>
              <a:t> = '</a:t>
            </a:r>
            <a:r>
              <a:rPr lang="en-GB" sz="1400" dirty="0" smtClean="0">
                <a:solidFill>
                  <a:srgbClr val="EC6182">
                    <a:lumMod val="50000"/>
                  </a:srgbClr>
                </a:solidFill>
                <a:latin typeface="Courier New"/>
                <a:cs typeface="Courier New"/>
              </a:rPr>
              <a:t>starts trade in initial state for spot</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 ("</a:t>
            </a:r>
            <a:r>
              <a:rPr lang="en-GB" sz="1400" dirty="0" err="1" smtClean="0">
                <a:solidFill>
                  <a:srgbClr val="3C8936"/>
                </a:solidFill>
                <a:latin typeface="Courier New"/>
                <a:cs typeface="Courier New"/>
              </a:rPr>
              <a:t>tile.model.setup.dealtCurrency.value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GBP</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tile.model.spot.sellButton.renderedValue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5.123</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when</a:t>
            </a:r>
            <a:r>
              <a:rPr lang="en-GB" sz="1400" dirty="0" smtClean="0">
                <a:solidFill>
                  <a:srgbClr val="000000"/>
                </a:solidFill>
                <a:latin typeface="Courier New"/>
                <a:cs typeface="Courier New"/>
              </a:rPr>
              <a:t>("</a:t>
            </a:r>
            <a:r>
              <a:rPr lang="en-GB" sz="1400" dirty="0" err="1" smtClean="0">
                <a:solidFill>
                  <a:srgbClr val="3C8936"/>
                </a:solidFill>
                <a:latin typeface="Courier New"/>
                <a:cs typeface="Courier New"/>
              </a:rPr>
              <a:t>tile.model.spot.sellButton.onClick.invoked</a:t>
            </a:r>
            <a:r>
              <a:rPr lang="en-GB" sz="1400" dirty="0" smtClean="0">
                <a:solidFill>
                  <a:srgbClr val="000000"/>
                </a:solidFill>
                <a:latin typeface="Courier New"/>
                <a:cs typeface="Courier New"/>
              </a:rPr>
              <a:t> =&gt; </a:t>
            </a:r>
            <a:r>
              <a:rPr lang="en-GB" sz="1400" dirty="0" smtClean="0">
                <a:solidFill>
                  <a:srgbClr val="951231"/>
                </a:solidFill>
                <a:latin typeface="Courier New"/>
                <a:cs typeface="Courier New"/>
              </a:rPr>
              <a:t>true</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trading.eventReceived</a:t>
            </a:r>
            <a:r>
              <a:rPr lang="en-GB" sz="1400" dirty="0" smtClean="0">
                <a:solidFill>
                  <a:srgbClr val="000000"/>
                </a:solidFill>
                <a:latin typeface="Courier New"/>
                <a:cs typeface="Courier New"/>
              </a:rPr>
              <a:t> =&gt; '</a:t>
            </a:r>
            <a:r>
              <a:rPr lang="en-GB" sz="1400" dirty="0" err="1" smtClean="0">
                <a:solidFill>
                  <a:srgbClr val="951231"/>
                </a:solidFill>
                <a:latin typeface="Courier New"/>
                <a:cs typeface="Courier New"/>
              </a:rPr>
              <a:t>OpenAck</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a:t>
            </a:r>
            <a:r>
              <a:rPr lang="en-GB" sz="1400" dirty="0" err="1" smtClean="0">
                <a:solidFill>
                  <a:srgbClr val="3C8936"/>
                </a:solidFill>
                <a:latin typeface="Courier New"/>
                <a:cs typeface="Courier New"/>
              </a:rPr>
              <a:t>trading.eventReceived</a:t>
            </a:r>
            <a:r>
              <a:rPr lang="en-GB" sz="1400" dirty="0" smtClean="0">
                <a:solidFill>
                  <a:srgbClr val="000000"/>
                </a:solidFill>
                <a:latin typeface="Courier New"/>
                <a:cs typeface="Courier New"/>
              </a:rPr>
              <a:t> =&gt; '</a:t>
            </a:r>
            <a:r>
              <a:rPr lang="en-GB" sz="1400" dirty="0" err="1" smtClean="0">
                <a:solidFill>
                  <a:srgbClr val="951231"/>
                </a:solidFill>
                <a:latin typeface="Courier New"/>
                <a:cs typeface="Courier New"/>
              </a:rPr>
              <a:t>TradeConfirmation</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t>
            </a:r>
            <a:r>
              <a:rPr lang="en-GB" sz="1400" b="1" dirty="0" smtClean="0">
                <a:solidFill>
                  <a:srgbClr val="000000"/>
                </a:solidFill>
                <a:latin typeface="Courier New"/>
                <a:cs typeface="Courier New"/>
              </a:rPr>
              <a:t>then</a:t>
            </a:r>
            <a:r>
              <a:rPr lang="en-GB" sz="1400" dirty="0" smtClean="0">
                <a:solidFill>
                  <a:srgbClr val="000000"/>
                </a:solidFill>
                <a:latin typeface="Courier New"/>
                <a:cs typeface="Courier New"/>
              </a:rPr>
              <a:t>("</a:t>
            </a:r>
            <a:r>
              <a:rPr lang="en-GB" sz="1400" dirty="0" err="1" smtClean="0">
                <a:solidFill>
                  <a:srgbClr val="3C8936"/>
                </a:solidFill>
                <a:latin typeface="Courier New"/>
                <a:cs typeface="Courier New"/>
              </a:rPr>
              <a:t>tile.model.m_oState</a:t>
            </a:r>
            <a:r>
              <a:rPr lang="en-GB" sz="1400" dirty="0" smtClean="0">
                <a:solidFill>
                  <a:srgbClr val="000000"/>
                </a:solidFill>
                <a:latin typeface="Courier New"/>
                <a:cs typeface="Courier New"/>
              </a:rPr>
              <a:t> = '</a:t>
            </a:r>
            <a:r>
              <a:rPr lang="en-GB" sz="1400" dirty="0" err="1" smtClean="0">
                <a:solidFill>
                  <a:srgbClr val="951231"/>
                </a:solidFill>
                <a:latin typeface="Courier New"/>
                <a:cs typeface="Courier New"/>
              </a:rPr>
              <a:t>TradeConfirmed</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 ("</a:t>
            </a:r>
            <a:r>
              <a:rPr lang="en-GB" sz="1400" dirty="0" err="1" smtClean="0">
                <a:solidFill>
                  <a:srgbClr val="3C8936"/>
                </a:solidFill>
                <a:latin typeface="Courier New"/>
                <a:cs typeface="Courier New"/>
              </a:rPr>
              <a:t>tile.model.overlay.overlayVisible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true</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         and ("</a:t>
            </a:r>
            <a:r>
              <a:rPr lang="en-GB" sz="1400" dirty="0" err="1" smtClean="0">
                <a:solidFill>
                  <a:srgbClr val="3C8936"/>
                </a:solidFill>
                <a:latin typeface="Courier New"/>
                <a:cs typeface="Courier New"/>
              </a:rPr>
              <a:t>tile.model.overlay.overlayMessage</a:t>
            </a:r>
            <a:r>
              <a:rPr lang="en-GB" sz="1400" dirty="0" smtClean="0">
                <a:solidFill>
                  <a:srgbClr val="000000"/>
                </a:solidFill>
                <a:latin typeface="Courier New"/>
                <a:cs typeface="Courier New"/>
              </a:rPr>
              <a:t> = '</a:t>
            </a:r>
            <a:r>
              <a:rPr lang="en-GB" sz="1400" dirty="0" smtClean="0">
                <a:solidFill>
                  <a:srgbClr val="951231"/>
                </a:solidFill>
                <a:latin typeface="Courier New"/>
                <a:cs typeface="Courier New"/>
              </a:rPr>
              <a:t>user1 has SOLD USD against</a:t>
            </a:r>
          </a:p>
          <a:p>
            <a:pPr defTabSz="457200"/>
            <a:r>
              <a:rPr lang="en-GB" sz="1400" dirty="0" smtClean="0">
                <a:solidFill>
                  <a:srgbClr val="951231"/>
                </a:solidFill>
                <a:latin typeface="Courier New"/>
                <a:cs typeface="Courier New"/>
              </a:rPr>
              <a:t>                             500,000 GBP&lt;</a:t>
            </a:r>
            <a:r>
              <a:rPr lang="en-GB" sz="1400" dirty="0" err="1" smtClean="0">
                <a:solidFill>
                  <a:srgbClr val="951231"/>
                </a:solidFill>
                <a:latin typeface="Courier New"/>
                <a:cs typeface="Courier New"/>
              </a:rPr>
              <a:t>br</a:t>
            </a:r>
            <a:r>
              <a:rPr lang="en-GB" sz="1400" dirty="0" smtClean="0">
                <a:solidFill>
                  <a:srgbClr val="951231"/>
                </a:solidFill>
                <a:latin typeface="Courier New"/>
                <a:cs typeface="Courier New"/>
              </a:rPr>
              <a:t>/&gt;value 03 Feb 2012(SPOT) at 5.123</a:t>
            </a:r>
            <a:r>
              <a:rPr lang="en-GB" sz="1400" dirty="0" smtClean="0">
                <a:solidFill>
                  <a:srgbClr val="000000"/>
                </a:solidFill>
                <a:latin typeface="Courier New"/>
                <a:cs typeface="Courier New"/>
              </a:rPr>
              <a:t>'");</a:t>
            </a:r>
          </a:p>
          <a:p>
            <a:pPr defTabSz="457200"/>
            <a:r>
              <a:rPr lang="en-GB" sz="1400" dirty="0" smtClean="0">
                <a:solidFill>
                  <a:srgbClr val="000000"/>
                </a:solidFill>
                <a:latin typeface="Courier New"/>
                <a:cs typeface="Courier New"/>
              </a:rPr>
              <a:t>});</a:t>
            </a:r>
            <a:endParaRPr lang="en-GB" sz="1400" dirty="0">
              <a:solidFill>
                <a:srgbClr val="000000"/>
              </a:solidFill>
              <a:latin typeface="Courier New"/>
              <a:cs typeface="Courier New"/>
            </a:endParaRPr>
          </a:p>
        </p:txBody>
      </p:sp>
    </p:spTree>
    <p:extLst>
      <p:ext uri="{BB962C8B-B14F-4D97-AF65-F5344CB8AC3E}">
        <p14:creationId xmlns:p14="http://schemas.microsoft.com/office/powerpoint/2010/main" val="185861385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lstStyle/>
          <a:p>
            <a:r>
              <a:rPr lang="en-US" dirty="0" smtClean="0"/>
              <a:t>Lets look around:</a:t>
            </a:r>
            <a:endParaRPr lang="en-US" dirty="0"/>
          </a:p>
        </p:txBody>
      </p:sp>
      <p:sp>
        <p:nvSpPr>
          <p:cNvPr id="5" name="Content Placeholder 2"/>
          <p:cNvSpPr txBox="1">
            <a:spLocks/>
          </p:cNvSpPr>
          <p:nvPr/>
        </p:nvSpPr>
        <p:spPr>
          <a:xfrm>
            <a:off x="477868" y="1603342"/>
            <a:ext cx="8219256" cy="334528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6"/>
              </a:buClr>
              <a:buSzPct val="50000"/>
              <a:buFont typeface="Lucida Grande"/>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Tutorial Motif</a:t>
            </a:r>
          </a:p>
          <a:p>
            <a:r>
              <a:rPr lang="en-US" dirty="0" err="1" smtClean="0"/>
              <a:t>FxTrader</a:t>
            </a:r>
            <a:r>
              <a:rPr lang="en-US" dirty="0" smtClean="0"/>
              <a:t> Motif</a:t>
            </a:r>
          </a:p>
          <a:p>
            <a:pPr marL="342900" lvl="1" indent="-342900">
              <a:buClr>
                <a:schemeClr val="accent6"/>
              </a:buClr>
              <a:buSzPct val="50000"/>
              <a:buFont typeface="Lucida Grande"/>
              <a:buChar char="▶"/>
            </a:pPr>
            <a:r>
              <a:rPr lang="en-US" sz="2800" dirty="0" smtClean="0"/>
              <a:t>Setup</a:t>
            </a:r>
            <a:r>
              <a:rPr lang="en-US" dirty="0" smtClean="0"/>
              <a:t> </a:t>
            </a:r>
            <a:r>
              <a:rPr lang="en-US" dirty="0">
                <a:latin typeface="Courier"/>
                <a:cs typeface="Courier"/>
              </a:rPr>
              <a:t>“test-</a:t>
            </a:r>
            <a:r>
              <a:rPr lang="en-US" dirty="0" err="1">
                <a:latin typeface="Courier"/>
                <a:cs typeface="Courier"/>
              </a:rPr>
              <a:t>runner.conf</a:t>
            </a:r>
            <a:r>
              <a:rPr lang="en-US" dirty="0" smtClean="0">
                <a:latin typeface="Courier"/>
                <a:cs typeface="Courier"/>
              </a:rPr>
              <a:t>”</a:t>
            </a:r>
            <a:endParaRPr lang="en-US" dirty="0" smtClean="0"/>
          </a:p>
          <a:p>
            <a:r>
              <a:rPr lang="en-US" dirty="0" smtClean="0"/>
              <a:t>Run test f</a:t>
            </a:r>
          </a:p>
          <a:p>
            <a:r>
              <a:rPr lang="en-US" dirty="0" smtClean="0"/>
              <a:t>Rom GUI</a:t>
            </a:r>
          </a:p>
          <a:p>
            <a:r>
              <a:rPr lang="en-US" dirty="0" smtClean="0"/>
              <a:t>Run Tests from command line</a:t>
            </a:r>
          </a:p>
          <a:p>
            <a:endParaRPr lang="en-US" dirty="0" smtClean="0"/>
          </a:p>
          <a:p>
            <a:endParaRPr lang="en-US" dirty="0"/>
          </a:p>
        </p:txBody>
      </p:sp>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76760" y="234747"/>
            <a:ext cx="731440" cy="572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741554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7515" y="693323"/>
            <a:ext cx="8024142" cy="2577629"/>
          </a:xfrm>
        </p:spPr>
        <p:txBody>
          <a:bodyPr>
            <a:normAutofit/>
          </a:bodyPr>
          <a:lstStyle/>
          <a:p>
            <a:r>
              <a:rPr lang="en-US" dirty="0" smtClean="0">
                <a:latin typeface="+mj-lt"/>
                <a:cs typeface="Calibri"/>
              </a:rPr>
              <a:t>Caplin Trader 3</a:t>
            </a:r>
            <a:endParaRPr lang="en-US" dirty="0">
              <a:latin typeface="+mj-lt"/>
              <a:cs typeface="Calibri"/>
            </a:endParaRPr>
          </a:p>
        </p:txBody>
      </p:sp>
      <p:sp>
        <p:nvSpPr>
          <p:cNvPr id="3" name="Subtitle 2"/>
          <p:cNvSpPr>
            <a:spLocks noGrp="1"/>
          </p:cNvSpPr>
          <p:nvPr>
            <p:ph type="subTitle" idx="1"/>
          </p:nvPr>
        </p:nvSpPr>
        <p:spPr>
          <a:xfrm>
            <a:off x="3788340" y="3272643"/>
            <a:ext cx="5039360" cy="1752600"/>
          </a:xfrm>
        </p:spPr>
        <p:txBody>
          <a:bodyPr/>
          <a:lstStyle/>
          <a:p>
            <a:r>
              <a:rPr lang="en-US" dirty="0" smtClean="0">
                <a:latin typeface="+mj-lt"/>
                <a:cs typeface="Calibri"/>
              </a:rPr>
              <a:t>Technical Introduction</a:t>
            </a:r>
            <a:endParaRPr lang="en-US" dirty="0">
              <a:latin typeface="+mj-lt"/>
              <a:cs typeface="Calibri"/>
            </a:endParaRPr>
          </a:p>
        </p:txBody>
      </p:sp>
    </p:spTree>
    <p:extLst>
      <p:ext uri="{BB962C8B-B14F-4D97-AF65-F5344CB8AC3E}">
        <p14:creationId xmlns:p14="http://schemas.microsoft.com/office/powerpoint/2010/main" val="92745581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4365"/>
            <a:ext cx="8229600" cy="1143000"/>
          </a:xfrm>
        </p:spPr>
        <p:txBody>
          <a:bodyPr>
            <a:normAutofit/>
          </a:bodyPr>
          <a:lstStyle/>
          <a:p>
            <a:r>
              <a:rPr lang="en-US" dirty="0" smtClean="0"/>
              <a:t>Agenda</a:t>
            </a:r>
            <a:endParaRPr lang="en-US" dirty="0"/>
          </a:p>
        </p:txBody>
      </p:sp>
      <p:sp>
        <p:nvSpPr>
          <p:cNvPr id="6" name="Content Placeholder 5"/>
          <p:cNvSpPr>
            <a:spLocks noGrp="1"/>
          </p:cNvSpPr>
          <p:nvPr>
            <p:ph idx="1"/>
          </p:nvPr>
        </p:nvSpPr>
        <p:spPr>
          <a:xfrm>
            <a:off x="499068" y="1600201"/>
            <a:ext cx="8229600" cy="4525963"/>
          </a:xfrm>
        </p:spPr>
        <p:txBody>
          <a:bodyPr>
            <a:normAutofit/>
          </a:bodyPr>
          <a:lstStyle/>
          <a:p>
            <a:r>
              <a:rPr lang="en-US" dirty="0" smtClean="0"/>
              <a:t>Setting the scene</a:t>
            </a:r>
          </a:p>
          <a:p>
            <a:r>
              <a:rPr lang="en-US" dirty="0" smtClean="0"/>
              <a:t>Install </a:t>
            </a:r>
            <a:r>
              <a:rPr lang="en-US" dirty="0" err="1" smtClean="0"/>
              <a:t>FxMotif</a:t>
            </a:r>
            <a:endParaRPr lang="en-US" dirty="0" smtClean="0"/>
          </a:p>
          <a:p>
            <a:pPr marL="0" indent="0">
              <a:buNone/>
            </a:pPr>
            <a:endParaRPr lang="en-US" dirty="0"/>
          </a:p>
        </p:txBody>
      </p:sp>
    </p:spTree>
    <p:extLst>
      <p:ext uri="{BB962C8B-B14F-4D97-AF65-F5344CB8AC3E}">
        <p14:creationId xmlns:p14="http://schemas.microsoft.com/office/powerpoint/2010/main" val="64295233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noAutofit/>
          </a:bodyPr>
          <a:lstStyle/>
          <a:p>
            <a:pPr>
              <a:spcAft>
                <a:spcPts val="1200"/>
              </a:spcAft>
            </a:pPr>
            <a:r>
              <a:rPr lang="en-US" dirty="0" smtClean="0"/>
              <a:t>Modular Web architecture</a:t>
            </a:r>
            <a:endParaRPr lang="en-US" dirty="0"/>
          </a:p>
        </p:txBody>
      </p:sp>
      <p:sp>
        <p:nvSpPr>
          <p:cNvPr id="8" name="Content Placeholder 2"/>
          <p:cNvSpPr>
            <a:spLocks noGrp="1"/>
          </p:cNvSpPr>
          <p:nvPr>
            <p:ph idx="1"/>
          </p:nvPr>
        </p:nvSpPr>
        <p:spPr>
          <a:xfrm>
            <a:off x="472355" y="1636757"/>
            <a:ext cx="7411539" cy="2420737"/>
          </a:xfrm>
        </p:spPr>
        <p:txBody>
          <a:bodyPr>
            <a:normAutofit fontScale="92500" lnSpcReduction="10000"/>
          </a:bodyPr>
          <a:lstStyle/>
          <a:p>
            <a:r>
              <a:rPr lang="en-US" sz="3000" dirty="0" smtClean="0"/>
              <a:t>Components are the key</a:t>
            </a:r>
          </a:p>
          <a:p>
            <a:pPr lvl="1"/>
            <a:r>
              <a:rPr lang="en-US" dirty="0"/>
              <a:t>R</a:t>
            </a:r>
            <a:r>
              <a:rPr lang="en-US" dirty="0" smtClean="0"/>
              <a:t>euse</a:t>
            </a:r>
          </a:p>
          <a:p>
            <a:pPr lvl="1"/>
            <a:r>
              <a:rPr lang="en-US" dirty="0" smtClean="0"/>
              <a:t>Taming complexity with encapsulation</a:t>
            </a:r>
          </a:p>
          <a:p>
            <a:pPr lvl="1"/>
            <a:r>
              <a:rPr lang="en-US" dirty="0" smtClean="0"/>
              <a:t>Standardization</a:t>
            </a:r>
          </a:p>
          <a:p>
            <a:pPr marL="457200" lvl="1" indent="0">
              <a:buNone/>
            </a:pPr>
            <a:endParaRPr lang="en-US" dirty="0" smtClean="0"/>
          </a:p>
          <a:p>
            <a:r>
              <a:rPr lang="en-US" sz="3000" dirty="0" err="1" smtClean="0"/>
              <a:t>ThoughtWorks</a:t>
            </a:r>
            <a:r>
              <a:rPr lang="en-US" sz="3000" dirty="0" smtClean="0"/>
              <a:t> Technology Radar</a:t>
            </a:r>
            <a:endParaRPr lang="en-US" sz="3000" dirty="0"/>
          </a:p>
          <a:p>
            <a:endParaRPr lang="en-US" dirty="0" smtClean="0"/>
          </a:p>
        </p:txBody>
      </p:sp>
      <p:sp>
        <p:nvSpPr>
          <p:cNvPr id="4" name="Rectangle 3"/>
          <p:cNvSpPr/>
          <p:nvPr/>
        </p:nvSpPr>
        <p:spPr>
          <a:xfrm>
            <a:off x="1071874" y="4279491"/>
            <a:ext cx="7184239" cy="1959511"/>
          </a:xfrm>
          <a:prstGeom prst="rect">
            <a:avLst/>
          </a:prstGeom>
        </p:spPr>
        <p:txBody>
          <a:bodyPr wrap="square">
            <a:spAutoFit/>
          </a:bodyPr>
          <a:lstStyle/>
          <a:p>
            <a:pPr defTabSz="457200"/>
            <a:r>
              <a:rPr lang="en-US" sz="2800" i="1" baseline="30000" dirty="0" smtClean="0">
                <a:solidFill>
                  <a:srgbClr val="000000"/>
                </a:solidFill>
                <a:latin typeface="Arial"/>
              </a:rPr>
              <a:t>“As </a:t>
            </a:r>
            <a:r>
              <a:rPr lang="en-US" sz="2800" i="1" baseline="30000" dirty="0">
                <a:solidFill>
                  <a:srgbClr val="000000"/>
                </a:solidFill>
                <a:latin typeface="Arial"/>
              </a:rPr>
              <a:t>the industry shifted from desktop GUI development to the web, it seemed natural to port the most successful patterns and designs to the new paradigm. After 15 years of trying, we feel that there </a:t>
            </a:r>
            <a:r>
              <a:rPr lang="en-US" sz="2800" i="1" baseline="30000" dirty="0" smtClean="0">
                <a:solidFill>
                  <a:srgbClr val="000000"/>
                </a:solidFill>
                <a:latin typeface="Arial"/>
              </a:rPr>
              <a:t>are still </a:t>
            </a:r>
            <a:r>
              <a:rPr lang="en-US" sz="2800" i="1" baseline="30000" dirty="0">
                <a:solidFill>
                  <a:srgbClr val="000000"/>
                </a:solidFill>
                <a:latin typeface="Arial"/>
              </a:rPr>
              <a:t>no component-based frameworks that have </a:t>
            </a:r>
            <a:r>
              <a:rPr lang="en-US" sz="2800" i="1" baseline="30000" dirty="0" smtClean="0">
                <a:solidFill>
                  <a:srgbClr val="000000"/>
                </a:solidFill>
                <a:latin typeface="Arial"/>
              </a:rPr>
              <a:t>successfully achieved this.”</a:t>
            </a:r>
          </a:p>
          <a:p>
            <a:pPr defTabSz="457200"/>
            <a:endParaRPr lang="en-US" sz="2800" i="1" dirty="0">
              <a:solidFill>
                <a:srgbClr val="000000"/>
              </a:solidFill>
              <a:latin typeface="Arial"/>
            </a:endParaRPr>
          </a:p>
        </p:txBody>
      </p:sp>
    </p:spTree>
    <p:extLst>
      <p:ext uri="{BB962C8B-B14F-4D97-AF65-F5344CB8AC3E}">
        <p14:creationId xmlns:p14="http://schemas.microsoft.com/office/powerpoint/2010/main" val="285799174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238" y="2268054"/>
            <a:ext cx="7244141" cy="991868"/>
          </a:xfrm>
        </p:spPr>
        <p:txBody>
          <a:bodyPr/>
          <a:lstStyle/>
          <a:p>
            <a:r>
              <a:rPr lang="en-US" dirty="0" smtClean="0"/>
              <a:t>Caplin Trader 3</a:t>
            </a:r>
            <a:endParaRPr lang="en-US" dirty="0"/>
          </a:p>
        </p:txBody>
      </p:sp>
      <p:sp>
        <p:nvSpPr>
          <p:cNvPr id="4" name="TextBox 3"/>
          <p:cNvSpPr txBox="1"/>
          <p:nvPr/>
        </p:nvSpPr>
        <p:spPr>
          <a:xfrm>
            <a:off x="846238" y="3376092"/>
            <a:ext cx="7869477" cy="1015663"/>
          </a:xfrm>
          <a:prstGeom prst="rect">
            <a:avLst/>
          </a:prstGeom>
          <a:noFill/>
        </p:spPr>
        <p:txBody>
          <a:bodyPr wrap="square" rtlCol="0">
            <a:spAutoFit/>
          </a:bodyPr>
          <a:lstStyle/>
          <a:p>
            <a:r>
              <a:rPr lang="en-US" sz="2000" dirty="0">
                <a:solidFill>
                  <a:schemeClr val="bg1">
                    <a:lumMod val="75000"/>
                  </a:schemeClr>
                </a:solidFill>
              </a:rPr>
              <a:t>A </a:t>
            </a:r>
            <a:r>
              <a:rPr lang="en-US" sz="2000" dirty="0" smtClean="0">
                <a:solidFill>
                  <a:schemeClr val="bg1">
                    <a:lumMod val="75000"/>
                  </a:schemeClr>
                </a:solidFill>
              </a:rPr>
              <a:t>complete development suite </a:t>
            </a:r>
            <a:r>
              <a:rPr lang="en-US" sz="2000" dirty="0">
                <a:solidFill>
                  <a:schemeClr val="bg1">
                    <a:lumMod val="75000"/>
                  </a:schemeClr>
                </a:solidFill>
              </a:rPr>
              <a:t>for </a:t>
            </a:r>
            <a:r>
              <a:rPr lang="en-US" sz="2000" dirty="0" smtClean="0">
                <a:solidFill>
                  <a:schemeClr val="bg1">
                    <a:lumMod val="75000"/>
                  </a:schemeClr>
                </a:solidFill>
              </a:rPr>
              <a:t>creating HTML5 trading apps.</a:t>
            </a:r>
          </a:p>
          <a:p>
            <a:r>
              <a:rPr lang="en-US" sz="2000" dirty="0" smtClean="0">
                <a:solidFill>
                  <a:schemeClr val="bg1">
                    <a:lumMod val="75000"/>
                  </a:schemeClr>
                </a:solidFill>
              </a:rPr>
              <a:t>It consists of </a:t>
            </a:r>
            <a:r>
              <a:rPr lang="en-US" sz="2000" dirty="0" err="1" smtClean="0">
                <a:solidFill>
                  <a:schemeClr val="bg1">
                    <a:lumMod val="75000"/>
                  </a:schemeClr>
                </a:solidFill>
              </a:rPr>
              <a:t>BladeRunner</a:t>
            </a:r>
            <a:r>
              <a:rPr lang="en-US" sz="2000" dirty="0" smtClean="0">
                <a:solidFill>
                  <a:schemeClr val="bg1">
                    <a:lumMod val="75000"/>
                  </a:schemeClr>
                </a:solidFill>
              </a:rPr>
              <a:t>, the Caplin </a:t>
            </a:r>
            <a:r>
              <a:rPr lang="en-US" sz="2000" dirty="0">
                <a:solidFill>
                  <a:schemeClr val="bg1">
                    <a:lumMod val="75000"/>
                  </a:schemeClr>
                </a:solidFill>
              </a:rPr>
              <a:t>T</a:t>
            </a:r>
            <a:r>
              <a:rPr lang="en-US" sz="2000" dirty="0" smtClean="0">
                <a:solidFill>
                  <a:schemeClr val="bg1">
                    <a:lumMod val="75000"/>
                  </a:schemeClr>
                </a:solidFill>
              </a:rPr>
              <a:t>rader libraries and a selection of blades, </a:t>
            </a:r>
            <a:r>
              <a:rPr lang="en-US" sz="2000" dirty="0" err="1" smtClean="0">
                <a:solidFill>
                  <a:schemeClr val="bg1">
                    <a:lumMod val="75000"/>
                  </a:schemeClr>
                </a:solidFill>
              </a:rPr>
              <a:t>bladesets</a:t>
            </a:r>
            <a:r>
              <a:rPr lang="en-US" sz="2000" dirty="0" smtClean="0">
                <a:solidFill>
                  <a:schemeClr val="bg1">
                    <a:lumMod val="75000"/>
                  </a:schemeClr>
                </a:solidFill>
              </a:rPr>
              <a:t> and motifs as required.</a:t>
            </a:r>
          </a:p>
        </p:txBody>
      </p:sp>
    </p:spTree>
    <p:extLst>
      <p:ext uri="{BB962C8B-B14F-4D97-AF65-F5344CB8AC3E}">
        <p14:creationId xmlns:p14="http://schemas.microsoft.com/office/powerpoint/2010/main" val="359653268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Title 2"/>
          <p:cNvSpPr>
            <a:spLocks noGrp="1"/>
          </p:cNvSpPr>
          <p:nvPr>
            <p:ph type="title" idx="4294967295"/>
          </p:nvPr>
        </p:nvSpPr>
        <p:spPr>
          <a:xfrm>
            <a:off x="0" y="302550"/>
            <a:ext cx="9144000" cy="598487"/>
          </a:xfrm>
        </p:spPr>
        <p:txBody>
          <a:bodyPr>
            <a:noAutofit/>
          </a:bodyPr>
          <a:lstStyle/>
          <a:p>
            <a:r>
              <a:rPr lang="en-US" sz="4000" b="1" dirty="0" err="1" smtClean="0"/>
              <a:t>Caplin</a:t>
            </a:r>
            <a:r>
              <a:rPr lang="en-US" sz="4000" b="1" dirty="0" smtClean="0"/>
              <a:t> Trader</a:t>
            </a:r>
            <a:endParaRPr lang="en-US" sz="4000" b="1" dirty="0"/>
          </a:p>
        </p:txBody>
      </p:sp>
      <p:pic>
        <p:nvPicPr>
          <p:cNvPr id="6" name="Picture 5" descr="iMac+scree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7524" y="3232266"/>
            <a:ext cx="3066053" cy="3066053"/>
          </a:xfrm>
          <a:prstGeom prst="rect">
            <a:avLst/>
          </a:prstGeom>
        </p:spPr>
      </p:pic>
      <p:sp>
        <p:nvSpPr>
          <p:cNvPr id="7" name="TextBox 6"/>
          <p:cNvSpPr txBox="1"/>
          <p:nvPr/>
        </p:nvSpPr>
        <p:spPr>
          <a:xfrm>
            <a:off x="682239" y="1211955"/>
            <a:ext cx="7547361" cy="1938992"/>
          </a:xfrm>
          <a:prstGeom prst="rect">
            <a:avLst/>
          </a:prstGeom>
          <a:noFill/>
        </p:spPr>
        <p:txBody>
          <a:bodyPr wrap="square" rtlCol="0">
            <a:spAutoFit/>
          </a:bodyPr>
          <a:lstStyle/>
          <a:p>
            <a:pPr defTabSz="457200">
              <a:spcAft>
                <a:spcPts val="1200"/>
              </a:spcAft>
            </a:pPr>
            <a:r>
              <a:rPr lang="en-GB" dirty="0">
                <a:solidFill>
                  <a:srgbClr val="000000"/>
                </a:solidFill>
                <a:latin typeface="Arial"/>
              </a:rPr>
              <a:t>Caplin Trader 3.0 is a complete </a:t>
            </a:r>
            <a:r>
              <a:rPr lang="en-GB" dirty="0" smtClean="0">
                <a:solidFill>
                  <a:srgbClr val="000000"/>
                </a:solidFill>
                <a:latin typeface="Arial"/>
              </a:rPr>
              <a:t>HTML5 web </a:t>
            </a:r>
            <a:r>
              <a:rPr lang="en-GB" dirty="0">
                <a:solidFill>
                  <a:srgbClr val="000000"/>
                </a:solidFill>
                <a:latin typeface="Arial"/>
              </a:rPr>
              <a:t>trading </a:t>
            </a:r>
            <a:r>
              <a:rPr lang="en-GB" dirty="0" smtClean="0">
                <a:solidFill>
                  <a:srgbClr val="000000"/>
                </a:solidFill>
                <a:latin typeface="Arial"/>
              </a:rPr>
              <a:t>solution. It </a:t>
            </a:r>
            <a:r>
              <a:rPr lang="en-GB" dirty="0">
                <a:solidFill>
                  <a:srgbClr val="000000"/>
                </a:solidFill>
                <a:latin typeface="Arial"/>
              </a:rPr>
              <a:t>includes:</a:t>
            </a:r>
          </a:p>
          <a:p>
            <a:pPr marL="285750" indent="-285750" defTabSz="457200">
              <a:spcAft>
                <a:spcPts val="1200"/>
              </a:spcAft>
              <a:buFont typeface="Arial"/>
              <a:buChar char="•"/>
            </a:pPr>
            <a:r>
              <a:rPr lang="en-GB" dirty="0">
                <a:solidFill>
                  <a:srgbClr val="000000"/>
                </a:solidFill>
                <a:latin typeface="Arial"/>
              </a:rPr>
              <a:t>Advanced </a:t>
            </a:r>
            <a:r>
              <a:rPr lang="en-GB" b="1" dirty="0">
                <a:solidFill>
                  <a:srgbClr val="1F497D"/>
                </a:solidFill>
                <a:latin typeface="Arial"/>
              </a:rPr>
              <a:t>HTML5 libraries </a:t>
            </a:r>
            <a:r>
              <a:rPr lang="en-GB" dirty="0">
                <a:solidFill>
                  <a:srgbClr val="000000"/>
                </a:solidFill>
                <a:latin typeface="Arial"/>
              </a:rPr>
              <a:t>and APIs for trading</a:t>
            </a:r>
          </a:p>
          <a:p>
            <a:pPr marL="285750" indent="-285750" defTabSz="457200">
              <a:spcAft>
                <a:spcPts val="1200"/>
              </a:spcAft>
              <a:buFont typeface="Arial"/>
              <a:buChar char="•"/>
            </a:pPr>
            <a:r>
              <a:rPr lang="en-GB" dirty="0" smtClean="0">
                <a:solidFill>
                  <a:srgbClr val="000000"/>
                </a:solidFill>
                <a:latin typeface="Arial"/>
              </a:rPr>
              <a:t>Unique </a:t>
            </a:r>
            <a:r>
              <a:rPr lang="en-GB" b="1" dirty="0" smtClean="0">
                <a:solidFill>
                  <a:srgbClr val="1F497D"/>
                </a:solidFill>
                <a:latin typeface="Arial"/>
              </a:rPr>
              <a:t>BladeRunner</a:t>
            </a:r>
            <a:r>
              <a:rPr lang="en-GB" dirty="0" smtClean="0">
                <a:solidFill>
                  <a:srgbClr val="1F497D"/>
                </a:solidFill>
                <a:latin typeface="Arial"/>
              </a:rPr>
              <a:t> </a:t>
            </a:r>
            <a:r>
              <a:rPr lang="en-GB" dirty="0">
                <a:solidFill>
                  <a:srgbClr val="000000"/>
                </a:solidFill>
                <a:latin typeface="Arial"/>
              </a:rPr>
              <a:t>componentised</a:t>
            </a:r>
            <a:r>
              <a:rPr lang="en-GB" dirty="0" smtClean="0">
                <a:solidFill>
                  <a:srgbClr val="1F497D"/>
                </a:solidFill>
                <a:latin typeface="Arial"/>
              </a:rPr>
              <a:t> </a:t>
            </a:r>
            <a:r>
              <a:rPr lang="en-GB" dirty="0" smtClean="0">
                <a:solidFill>
                  <a:srgbClr val="000000"/>
                </a:solidFill>
                <a:latin typeface="Arial"/>
              </a:rPr>
              <a:t>development environment</a:t>
            </a:r>
          </a:p>
          <a:p>
            <a:pPr marL="285750" indent="-285750" defTabSz="457200">
              <a:spcAft>
                <a:spcPts val="1200"/>
              </a:spcAft>
              <a:buFont typeface="Arial"/>
              <a:buChar char="•"/>
            </a:pPr>
            <a:r>
              <a:rPr lang="en-GB" dirty="0">
                <a:solidFill>
                  <a:srgbClr val="000000"/>
                </a:solidFill>
                <a:latin typeface="Arial"/>
              </a:rPr>
              <a:t>Pre-built </a:t>
            </a:r>
            <a:r>
              <a:rPr lang="en-GB" dirty="0" smtClean="0">
                <a:solidFill>
                  <a:srgbClr val="000000"/>
                </a:solidFill>
                <a:latin typeface="Arial"/>
              </a:rPr>
              <a:t>components and solutions (</a:t>
            </a:r>
            <a:r>
              <a:rPr lang="en-GB" b="1" dirty="0" smtClean="0">
                <a:solidFill>
                  <a:srgbClr val="1F497D"/>
                </a:solidFill>
                <a:latin typeface="Arial"/>
              </a:rPr>
              <a:t>blades </a:t>
            </a:r>
            <a:r>
              <a:rPr lang="en-GB" dirty="0" smtClean="0">
                <a:solidFill>
                  <a:srgbClr val="000000"/>
                </a:solidFill>
                <a:latin typeface="Arial"/>
              </a:rPr>
              <a:t>and </a:t>
            </a:r>
            <a:r>
              <a:rPr lang="en-GB" b="1" dirty="0" smtClean="0">
                <a:solidFill>
                  <a:srgbClr val="1F497D"/>
                </a:solidFill>
                <a:latin typeface="Arial"/>
              </a:rPr>
              <a:t>motifs</a:t>
            </a:r>
            <a:r>
              <a:rPr lang="en-GB" dirty="0" smtClean="0">
                <a:solidFill>
                  <a:srgbClr val="000000"/>
                </a:solidFill>
                <a:latin typeface="Arial"/>
              </a:rPr>
              <a:t>) </a:t>
            </a:r>
            <a:r>
              <a:rPr lang="en-GB" dirty="0">
                <a:solidFill>
                  <a:srgbClr val="000000"/>
                </a:solidFill>
                <a:latin typeface="Arial"/>
              </a:rPr>
              <a:t>that radically reduce time to market </a:t>
            </a:r>
          </a:p>
        </p:txBody>
      </p:sp>
      <p:sp>
        <p:nvSpPr>
          <p:cNvPr id="8" name="TextBox 7"/>
          <p:cNvSpPr txBox="1"/>
          <p:nvPr/>
        </p:nvSpPr>
        <p:spPr>
          <a:xfrm>
            <a:off x="3513578" y="3162534"/>
            <a:ext cx="4953090" cy="2923878"/>
          </a:xfrm>
          <a:prstGeom prst="rect">
            <a:avLst/>
          </a:prstGeom>
          <a:noFill/>
        </p:spPr>
        <p:txBody>
          <a:bodyPr wrap="square" rtlCol="0">
            <a:spAutoFit/>
          </a:bodyPr>
          <a:lstStyle/>
          <a:p>
            <a:pPr marL="285750" indent="-285750" defTabSz="457200">
              <a:spcAft>
                <a:spcPts val="1200"/>
              </a:spcAft>
              <a:buFont typeface="Arial"/>
              <a:buChar char="•"/>
            </a:pPr>
            <a:r>
              <a:rPr lang="en-GB" b="1" dirty="0">
                <a:solidFill>
                  <a:srgbClr val="1F497D"/>
                </a:solidFill>
                <a:latin typeface="Arial"/>
              </a:rPr>
              <a:t>Renderer </a:t>
            </a:r>
            <a:r>
              <a:rPr lang="en-GB" dirty="0">
                <a:solidFill>
                  <a:srgbClr val="000000"/>
                </a:solidFill>
                <a:latin typeface="Arial"/>
              </a:rPr>
              <a:t>framework for formatting and display of data</a:t>
            </a:r>
          </a:p>
          <a:p>
            <a:pPr marL="285750" indent="-285750" defTabSz="457200">
              <a:spcAft>
                <a:spcPts val="1200"/>
              </a:spcAft>
              <a:buFont typeface="Arial"/>
              <a:buChar char="•"/>
            </a:pPr>
            <a:r>
              <a:rPr lang="en-GB" dirty="0" smtClean="0">
                <a:solidFill>
                  <a:srgbClr val="000000"/>
                </a:solidFill>
                <a:latin typeface="Arial"/>
              </a:rPr>
              <a:t>Advanced screen </a:t>
            </a:r>
            <a:r>
              <a:rPr lang="en-GB" b="1" dirty="0">
                <a:solidFill>
                  <a:srgbClr val="1F497D"/>
                </a:solidFill>
                <a:latin typeface="Arial"/>
              </a:rPr>
              <a:t>layout managers</a:t>
            </a:r>
          </a:p>
          <a:p>
            <a:pPr marL="285750" indent="-285750" defTabSz="457200">
              <a:spcAft>
                <a:spcPts val="1200"/>
              </a:spcAft>
              <a:buFont typeface="Arial"/>
              <a:buChar char="•"/>
            </a:pPr>
            <a:r>
              <a:rPr lang="en-GB" dirty="0" smtClean="0">
                <a:solidFill>
                  <a:srgbClr val="000000"/>
                </a:solidFill>
                <a:latin typeface="Arial"/>
              </a:rPr>
              <a:t>Open</a:t>
            </a:r>
            <a:r>
              <a:rPr lang="en-GB" dirty="0">
                <a:solidFill>
                  <a:srgbClr val="000000"/>
                </a:solidFill>
                <a:latin typeface="Arial"/>
              </a:rPr>
              <a:t>, </a:t>
            </a:r>
            <a:r>
              <a:rPr lang="en-GB" b="1" dirty="0">
                <a:solidFill>
                  <a:srgbClr val="1F497D"/>
                </a:solidFill>
                <a:latin typeface="Arial"/>
              </a:rPr>
              <a:t>service-based architecture </a:t>
            </a:r>
            <a:r>
              <a:rPr lang="en-GB" dirty="0" smtClean="0">
                <a:solidFill>
                  <a:srgbClr val="000000"/>
                </a:solidFill>
                <a:latin typeface="Arial"/>
              </a:rPr>
              <a:t>for easy integration with other systems and tools</a:t>
            </a:r>
            <a:endParaRPr lang="en-GB" dirty="0">
              <a:solidFill>
                <a:srgbClr val="000000"/>
              </a:solidFill>
              <a:latin typeface="Arial"/>
            </a:endParaRPr>
          </a:p>
          <a:p>
            <a:pPr marL="285750" indent="-285750" defTabSz="457200">
              <a:spcAft>
                <a:spcPts val="1200"/>
              </a:spcAft>
              <a:buFont typeface="Arial"/>
              <a:buChar char="•"/>
            </a:pPr>
            <a:r>
              <a:rPr lang="en-GB" dirty="0" smtClean="0">
                <a:solidFill>
                  <a:srgbClr val="000000"/>
                </a:solidFill>
                <a:latin typeface="Arial"/>
              </a:rPr>
              <a:t>Automatic </a:t>
            </a:r>
            <a:r>
              <a:rPr lang="en-GB" b="1" dirty="0">
                <a:solidFill>
                  <a:srgbClr val="1F497D"/>
                </a:solidFill>
                <a:latin typeface="Arial"/>
              </a:rPr>
              <a:t>latency</a:t>
            </a:r>
            <a:r>
              <a:rPr lang="en-GB" dirty="0">
                <a:solidFill>
                  <a:srgbClr val="1F497D"/>
                </a:solidFill>
                <a:latin typeface="Arial"/>
              </a:rPr>
              <a:t> </a:t>
            </a:r>
            <a:r>
              <a:rPr lang="en-GB" dirty="0">
                <a:solidFill>
                  <a:srgbClr val="000000"/>
                </a:solidFill>
                <a:latin typeface="Arial"/>
              </a:rPr>
              <a:t>and </a:t>
            </a:r>
            <a:r>
              <a:rPr lang="en-GB" b="1" dirty="0">
                <a:solidFill>
                  <a:srgbClr val="1F497D"/>
                </a:solidFill>
                <a:latin typeface="Arial"/>
              </a:rPr>
              <a:t>quality of </a:t>
            </a:r>
            <a:r>
              <a:rPr lang="en-GB" b="1" dirty="0" smtClean="0">
                <a:solidFill>
                  <a:srgbClr val="1F497D"/>
                </a:solidFill>
                <a:latin typeface="Arial"/>
              </a:rPr>
              <a:t>service </a:t>
            </a:r>
            <a:r>
              <a:rPr lang="en-GB" dirty="0" smtClean="0">
                <a:solidFill>
                  <a:srgbClr val="000000"/>
                </a:solidFill>
                <a:latin typeface="Arial"/>
              </a:rPr>
              <a:t>management</a:t>
            </a:r>
            <a:endParaRPr lang="en-GB" b="1" dirty="0">
              <a:solidFill>
                <a:srgbClr val="1F497D"/>
              </a:solidFill>
              <a:latin typeface="Arial"/>
            </a:endParaRPr>
          </a:p>
          <a:p>
            <a:pPr defTabSz="457200">
              <a:spcAft>
                <a:spcPts val="1200"/>
              </a:spcAft>
            </a:pPr>
            <a:endParaRPr lang="en-GB" dirty="0">
              <a:solidFill>
                <a:srgbClr val="000000"/>
              </a:solidFill>
              <a:latin typeface="Arial"/>
            </a:endParaRPr>
          </a:p>
        </p:txBody>
      </p:sp>
    </p:spTree>
    <p:extLst>
      <p:ext uri="{BB962C8B-B14F-4D97-AF65-F5344CB8AC3E}">
        <p14:creationId xmlns:p14="http://schemas.microsoft.com/office/powerpoint/2010/main" val="59932076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365"/>
            <a:ext cx="8229600" cy="1143000"/>
          </a:xfrm>
        </p:spPr>
        <p:txBody>
          <a:bodyPr>
            <a:normAutofit/>
          </a:bodyPr>
          <a:lstStyle/>
          <a:p>
            <a:r>
              <a:rPr lang="en-US" dirty="0" smtClean="0"/>
              <a:t>Real-time</a:t>
            </a:r>
            <a:r>
              <a:rPr lang="en-US" dirty="0"/>
              <a:t> </a:t>
            </a:r>
            <a:r>
              <a:rPr lang="en-US" dirty="0" smtClean="0"/>
              <a:t>problems and solutions</a:t>
            </a:r>
            <a:endParaRPr lang="en-US" dirty="0"/>
          </a:p>
        </p:txBody>
      </p:sp>
      <p:sp>
        <p:nvSpPr>
          <p:cNvPr id="3" name="Content Placeholder 2"/>
          <p:cNvSpPr>
            <a:spLocks noGrp="1"/>
          </p:cNvSpPr>
          <p:nvPr>
            <p:ph idx="1"/>
          </p:nvPr>
        </p:nvSpPr>
        <p:spPr>
          <a:xfrm>
            <a:off x="485112" y="1600201"/>
            <a:ext cx="8229600" cy="4525963"/>
          </a:xfrm>
        </p:spPr>
        <p:txBody>
          <a:bodyPr>
            <a:normAutofit/>
          </a:bodyPr>
          <a:lstStyle/>
          <a:p>
            <a:r>
              <a:rPr lang="en-US" dirty="0" smtClean="0"/>
              <a:t>DOM performance</a:t>
            </a:r>
          </a:p>
          <a:p>
            <a:r>
              <a:rPr lang="en-US" dirty="0" smtClean="0"/>
              <a:t>Coalesce updates</a:t>
            </a:r>
          </a:p>
          <a:p>
            <a:r>
              <a:rPr lang="en-US" dirty="0" smtClean="0"/>
              <a:t>JavaScript scheduling (pauses)</a:t>
            </a:r>
          </a:p>
          <a:p>
            <a:r>
              <a:rPr lang="en-US" dirty="0" smtClean="0"/>
              <a:t>Trade on the displayed price  (MVC)</a:t>
            </a:r>
          </a:p>
          <a:p>
            <a:r>
              <a:rPr lang="en-US" dirty="0" smtClean="0"/>
              <a:t>Normal grids (e.g. </a:t>
            </a:r>
            <a:r>
              <a:rPr lang="en-US" dirty="0" err="1" smtClean="0"/>
              <a:t>ExtJs</a:t>
            </a:r>
            <a:r>
              <a:rPr lang="en-US" dirty="0" smtClean="0"/>
              <a:t>) don’t scale</a:t>
            </a:r>
          </a:p>
          <a:p>
            <a:pPr lvl="1"/>
            <a:r>
              <a:rPr lang="en-US" dirty="0" smtClean="0"/>
              <a:t>Keep all data on server</a:t>
            </a:r>
          </a:p>
          <a:p>
            <a:pPr lvl="1"/>
            <a:r>
              <a:rPr lang="en-US" dirty="0" smtClean="0"/>
              <a:t>Just send what is needed</a:t>
            </a:r>
          </a:p>
          <a:p>
            <a:pPr lvl="1"/>
            <a:r>
              <a:rPr lang="en-US" dirty="0" smtClean="0"/>
              <a:t>Dynamic windowing</a:t>
            </a:r>
          </a:p>
          <a:p>
            <a:pPr marL="0" indent="0">
              <a:buNone/>
            </a:pPr>
            <a:endParaRPr lang="en-US" dirty="0"/>
          </a:p>
        </p:txBody>
      </p:sp>
    </p:spTree>
    <p:extLst>
      <p:ext uri="{BB962C8B-B14F-4D97-AF65-F5344CB8AC3E}">
        <p14:creationId xmlns:p14="http://schemas.microsoft.com/office/powerpoint/2010/main" val="76969786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387"/>
            <a:ext cx="8229600" cy="1143000"/>
          </a:xfrm>
        </p:spPr>
        <p:txBody>
          <a:bodyPr>
            <a:normAutofit/>
          </a:bodyPr>
          <a:lstStyle/>
          <a:p>
            <a:r>
              <a:rPr lang="en-US" sz="4000" dirty="0" smtClean="0">
                <a:latin typeface="+mn-lt"/>
              </a:rPr>
              <a:t>Caplin Trader3: Trading libraries</a:t>
            </a:r>
            <a:endParaRPr lang="en-US" sz="4000" dirty="0">
              <a:latin typeface="+mn-lt"/>
            </a:endParaRPr>
          </a:p>
        </p:txBody>
      </p:sp>
      <p:sp>
        <p:nvSpPr>
          <p:cNvPr id="8" name="Content Placeholder 7"/>
          <p:cNvSpPr>
            <a:spLocks noGrp="1"/>
          </p:cNvSpPr>
          <p:nvPr>
            <p:ph sz="half" idx="2"/>
          </p:nvPr>
        </p:nvSpPr>
        <p:spPr>
          <a:xfrm>
            <a:off x="520001" y="1589542"/>
            <a:ext cx="7459134" cy="3686205"/>
          </a:xfrm>
        </p:spPr>
        <p:txBody>
          <a:bodyPr>
            <a:normAutofit/>
          </a:bodyPr>
          <a:lstStyle/>
          <a:p>
            <a:r>
              <a:rPr lang="en-US" sz="2800" dirty="0" smtClean="0"/>
              <a:t>All libraries from </a:t>
            </a:r>
            <a:r>
              <a:rPr lang="en-US" sz="2800" dirty="0" err="1" smtClean="0"/>
              <a:t>BladeRunner</a:t>
            </a:r>
            <a:r>
              <a:rPr lang="en-US" sz="2800" dirty="0" smtClean="0"/>
              <a:t> </a:t>
            </a:r>
          </a:p>
          <a:p>
            <a:r>
              <a:rPr lang="en-US" sz="2800" dirty="0" err="1" smtClean="0"/>
              <a:t>StreamLinkJS</a:t>
            </a:r>
            <a:endParaRPr lang="en-US" sz="2800" dirty="0" smtClean="0"/>
          </a:p>
          <a:p>
            <a:r>
              <a:rPr lang="en-US" sz="2800" dirty="0" smtClean="0"/>
              <a:t>Grid, Chart, Alerts, Trading, Security</a:t>
            </a:r>
          </a:p>
          <a:p>
            <a:r>
              <a:rPr lang="en-US" sz="2800" dirty="0" smtClean="0"/>
              <a:t>Renderer – display rapidly changes prices</a:t>
            </a:r>
            <a:endParaRPr lang="en-US" sz="2800" dirty="0"/>
          </a:p>
          <a:p>
            <a:r>
              <a:rPr lang="en-US" sz="2800" dirty="0" err="1" smtClean="0"/>
              <a:t>Webcentric</a:t>
            </a:r>
            <a:r>
              <a:rPr lang="en-US" sz="2800" dirty="0" smtClean="0"/>
              <a:t> – Advanced layout manager  + persistence</a:t>
            </a:r>
            <a:endParaRPr lang="en-US" sz="2800" dirty="0"/>
          </a:p>
          <a:p>
            <a:r>
              <a:rPr lang="en-US" sz="2800" dirty="0" smtClean="0"/>
              <a:t>Foreign Exchange</a:t>
            </a:r>
          </a:p>
        </p:txBody>
      </p:sp>
    </p:spTree>
    <p:extLst>
      <p:ext uri="{BB962C8B-B14F-4D97-AF65-F5344CB8AC3E}">
        <p14:creationId xmlns:p14="http://schemas.microsoft.com/office/powerpoint/2010/main" val="236022187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Arrow Connector 58"/>
          <p:cNvCxnSpPr/>
          <p:nvPr/>
        </p:nvCxnSpPr>
        <p:spPr>
          <a:xfrm flipH="1">
            <a:off x="6848601" y="4972146"/>
            <a:ext cx="518055" cy="11276"/>
          </a:xfrm>
          <a:prstGeom prst="straightConnector1">
            <a:avLst/>
          </a:prstGeom>
          <a:ln w="3175" cmpd="sng">
            <a:solidFill>
              <a:srgbClr val="000000"/>
            </a:solidFill>
            <a:prstDash val="sysDash"/>
            <a:headEnd type="none"/>
            <a:tailEnd type="none"/>
          </a:ln>
        </p:spPr>
        <p:style>
          <a:lnRef idx="2">
            <a:schemeClr val="dk1"/>
          </a:lnRef>
          <a:fillRef idx="0">
            <a:schemeClr val="dk1"/>
          </a:fillRef>
          <a:effectRef idx="1">
            <a:schemeClr val="dk1"/>
          </a:effectRef>
          <a:fontRef idx="minor">
            <a:schemeClr val="tx1"/>
          </a:fontRef>
        </p:style>
      </p:cxnSp>
      <p:sp>
        <p:nvSpPr>
          <p:cNvPr id="2" name="Title 1"/>
          <p:cNvSpPr>
            <a:spLocks noGrp="1"/>
          </p:cNvSpPr>
          <p:nvPr>
            <p:ph type="title"/>
          </p:nvPr>
        </p:nvSpPr>
        <p:spPr>
          <a:xfrm>
            <a:off x="457200" y="204859"/>
            <a:ext cx="8229600" cy="816067"/>
          </a:xfrm>
        </p:spPr>
        <p:txBody>
          <a:bodyPr/>
          <a:lstStyle/>
          <a:p>
            <a:r>
              <a:rPr lang="en-GB" dirty="0" smtClean="0"/>
              <a:t>Caplin Trader Architecture</a:t>
            </a:r>
            <a:endParaRPr lang="en-GB" dirty="0"/>
          </a:p>
        </p:txBody>
      </p:sp>
      <p:pic>
        <p:nvPicPr>
          <p:cNvPr id="102" name="Picture 101" descr="icon-trader.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525" y="419523"/>
            <a:ext cx="564675" cy="424187"/>
          </a:xfrm>
          <a:prstGeom prst="rect">
            <a:avLst/>
          </a:prstGeom>
        </p:spPr>
      </p:pic>
      <p:sp>
        <p:nvSpPr>
          <p:cNvPr id="55" name="Title 1"/>
          <p:cNvSpPr txBox="1">
            <a:spLocks/>
          </p:cNvSpPr>
          <p:nvPr/>
        </p:nvSpPr>
        <p:spPr>
          <a:xfrm>
            <a:off x="826970" y="1088827"/>
            <a:ext cx="3020186" cy="190821"/>
          </a:xfrm>
          <a:prstGeom prst="rect">
            <a:avLst/>
          </a:prstGeom>
        </p:spPr>
        <p:txBody>
          <a:bodyPr wrap="square">
            <a:spAutoFit/>
          </a:bodyPr>
          <a:lstStyle>
            <a:defPPr>
              <a:defRPr lang="en-US"/>
            </a:defPPr>
            <a:lvl1pPr algn="ctr" defTabSz="914400" fontAlgn="base">
              <a:lnSpc>
                <a:spcPct val="80000"/>
              </a:lnSpc>
              <a:spcBef>
                <a:spcPct val="0"/>
              </a:spcBef>
              <a:spcAft>
                <a:spcPts val="300"/>
              </a:spcAft>
              <a:defRPr sz="1200" b="1">
                <a:solidFill>
                  <a:schemeClr val="accent5">
                    <a:lumMod val="75000"/>
                  </a:schemeClr>
                </a:solidFill>
                <a:latin typeface="Calibri"/>
              </a:defRPr>
            </a:lvl1pPr>
          </a:lstStyle>
          <a:p>
            <a:r>
              <a:rPr lang="en-GB" sz="800" dirty="0" smtClean="0">
                <a:solidFill>
                  <a:schemeClr val="bg1">
                    <a:lumMod val="50000"/>
                  </a:schemeClr>
                </a:solidFill>
                <a:latin typeface="Arial"/>
                <a:cs typeface="Arial"/>
              </a:rPr>
              <a:t>CLIENT</a:t>
            </a:r>
          </a:p>
        </p:txBody>
      </p:sp>
      <p:sp>
        <p:nvSpPr>
          <p:cNvPr id="56" name="Title 1"/>
          <p:cNvSpPr txBox="1">
            <a:spLocks/>
          </p:cNvSpPr>
          <p:nvPr/>
        </p:nvSpPr>
        <p:spPr>
          <a:xfrm>
            <a:off x="5492835" y="1095501"/>
            <a:ext cx="2645716" cy="194925"/>
          </a:xfrm>
          <a:prstGeom prst="rect">
            <a:avLst/>
          </a:prstGeom>
        </p:spPr>
        <p:txBody>
          <a:bodyPr wrap="square">
            <a:spAutoFit/>
          </a:bodyPr>
          <a:lstStyle>
            <a:defPPr>
              <a:defRPr lang="en-US"/>
            </a:defPPr>
            <a:lvl1pPr algn="ctr" defTabSz="914400" fontAlgn="base">
              <a:lnSpc>
                <a:spcPct val="80000"/>
              </a:lnSpc>
              <a:spcBef>
                <a:spcPct val="0"/>
              </a:spcBef>
              <a:spcAft>
                <a:spcPts val="300"/>
              </a:spcAft>
              <a:defRPr sz="1200" b="1">
                <a:solidFill>
                  <a:schemeClr val="accent5">
                    <a:lumMod val="75000"/>
                  </a:schemeClr>
                </a:solidFill>
                <a:latin typeface="Calibri"/>
              </a:defRPr>
            </a:lvl1pPr>
          </a:lstStyle>
          <a:p>
            <a:r>
              <a:rPr lang="en-GB" sz="800" dirty="0" smtClean="0">
                <a:solidFill>
                  <a:schemeClr val="bg1">
                    <a:lumMod val="50000"/>
                  </a:schemeClr>
                </a:solidFill>
                <a:latin typeface="Arial"/>
                <a:cs typeface="Arial"/>
              </a:rPr>
              <a:t>SERVER</a:t>
            </a:r>
            <a:endParaRPr lang="en-GB" sz="800" dirty="0">
              <a:solidFill>
                <a:schemeClr val="bg1">
                  <a:lumMod val="50000"/>
                </a:schemeClr>
              </a:solidFill>
              <a:latin typeface="Arial"/>
              <a:cs typeface="Arial"/>
            </a:endParaRPr>
          </a:p>
        </p:txBody>
      </p:sp>
      <p:sp>
        <p:nvSpPr>
          <p:cNvPr id="57" name="Rectangle 56"/>
          <p:cNvSpPr/>
          <p:nvPr/>
        </p:nvSpPr>
        <p:spPr>
          <a:xfrm>
            <a:off x="846991" y="1340696"/>
            <a:ext cx="3911893" cy="45719"/>
          </a:xfrm>
          <a:prstGeom prst="rect">
            <a:avLst/>
          </a:prstGeom>
          <a:solidFill>
            <a:srgbClr val="93C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a:cs typeface="Arial"/>
            </a:endParaRPr>
          </a:p>
        </p:txBody>
      </p:sp>
      <p:sp>
        <p:nvSpPr>
          <p:cNvPr id="58" name="Rectangle 57"/>
          <p:cNvSpPr/>
          <p:nvPr/>
        </p:nvSpPr>
        <p:spPr>
          <a:xfrm flipV="1">
            <a:off x="5326213" y="1340695"/>
            <a:ext cx="3150342" cy="45719"/>
          </a:xfrm>
          <a:prstGeom prst="rect">
            <a:avLst/>
          </a:prstGeom>
          <a:solidFill>
            <a:srgbClr val="93C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latin typeface="Arial"/>
              <a:cs typeface="Arial"/>
            </a:endParaRPr>
          </a:p>
        </p:txBody>
      </p:sp>
      <p:cxnSp>
        <p:nvCxnSpPr>
          <p:cNvPr id="90" name="Straight Arrow Connector 89"/>
          <p:cNvCxnSpPr/>
          <p:nvPr/>
        </p:nvCxnSpPr>
        <p:spPr>
          <a:xfrm flipH="1">
            <a:off x="6820534" y="4437879"/>
            <a:ext cx="518055" cy="11276"/>
          </a:xfrm>
          <a:prstGeom prst="straightConnector1">
            <a:avLst/>
          </a:prstGeom>
          <a:ln w="3175" cmpd="sng">
            <a:solidFill>
              <a:srgbClr val="000000"/>
            </a:solidFill>
            <a:prstDash val="sysDash"/>
            <a:headEnd type="none"/>
            <a:tailEnd type="none"/>
          </a:ln>
        </p:spPr>
        <p:style>
          <a:lnRef idx="2">
            <a:schemeClr val="dk1"/>
          </a:lnRef>
          <a:fillRef idx="0">
            <a:schemeClr val="dk1"/>
          </a:fillRef>
          <a:effectRef idx="1">
            <a:schemeClr val="dk1"/>
          </a:effectRef>
          <a:fontRef idx="minor">
            <a:schemeClr val="tx1"/>
          </a:fontRef>
        </p:style>
      </p:cxnSp>
      <p:sp>
        <p:nvSpPr>
          <p:cNvPr id="180" name="Rectangle 179"/>
          <p:cNvSpPr/>
          <p:nvPr/>
        </p:nvSpPr>
        <p:spPr>
          <a:xfrm>
            <a:off x="5576085" y="4124777"/>
            <a:ext cx="1262212" cy="1691986"/>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b="1" kern="1000" dirty="0" smtClean="0">
                <a:solidFill>
                  <a:schemeClr val="tx1">
                    <a:lumMod val="85000"/>
                    <a:lumOff val="15000"/>
                  </a:schemeClr>
                </a:solidFill>
              </a:rPr>
              <a:t> Liberator</a:t>
            </a:r>
            <a:endParaRPr lang="en-GB" b="1" kern="1000" dirty="0">
              <a:solidFill>
                <a:schemeClr val="tx1">
                  <a:lumMod val="85000"/>
                  <a:lumOff val="15000"/>
                </a:schemeClr>
              </a:solidFill>
            </a:endParaRPr>
          </a:p>
        </p:txBody>
      </p:sp>
      <p:sp>
        <p:nvSpPr>
          <p:cNvPr id="323" name="Can 322"/>
          <p:cNvSpPr/>
          <p:nvPr/>
        </p:nvSpPr>
        <p:spPr>
          <a:xfrm>
            <a:off x="7191419" y="1882808"/>
            <a:ext cx="868208" cy="534457"/>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err="1" smtClean="0">
                <a:latin typeface="Arial"/>
                <a:cs typeface="Arial"/>
              </a:rPr>
              <a:t>Webcentric</a:t>
            </a:r>
            <a:r>
              <a:rPr lang="en-US" sz="1000" dirty="0" smtClean="0">
                <a:latin typeface="Arial"/>
                <a:cs typeface="Arial"/>
              </a:rPr>
              <a:t> Database</a:t>
            </a:r>
            <a:endParaRPr lang="en-US" sz="1000" dirty="0">
              <a:latin typeface="Arial"/>
              <a:cs typeface="Arial"/>
            </a:endParaRPr>
          </a:p>
        </p:txBody>
      </p:sp>
      <p:sp>
        <p:nvSpPr>
          <p:cNvPr id="36" name="Rectangle 47"/>
          <p:cNvSpPr>
            <a:spLocks/>
          </p:cNvSpPr>
          <p:nvPr/>
        </p:nvSpPr>
        <p:spPr bwMode="auto">
          <a:xfrm>
            <a:off x="7327444" y="4776429"/>
            <a:ext cx="935999" cy="489734"/>
          </a:xfrm>
          <a:prstGeom prst="rect">
            <a:avLst/>
          </a:prstGeom>
          <a:solidFill>
            <a:srgbClr val="DDD9C3"/>
          </a:solidFill>
          <a:ln>
            <a:noFill/>
          </a:ln>
          <a:extLst/>
        </p:spPr>
        <p:txBody>
          <a:bodyPr lIns="0" tIns="0" rIns="0" bIns="0" anchor="ctr"/>
          <a:lstStyle/>
          <a:p>
            <a:pPr algn="ctr" defTabSz="457200"/>
            <a:r>
              <a:rPr lang="en-US" sz="900" dirty="0" smtClean="0">
                <a:latin typeface="Arial"/>
                <a:ea typeface="ヒラギノ角ゴ ProN W3" charset="0"/>
                <a:cs typeface="Arial"/>
                <a:sym typeface="Gill Sans" charset="0"/>
              </a:rPr>
              <a:t>Trading Integration Adapter</a:t>
            </a:r>
            <a:endParaRPr lang="en-US" sz="900" dirty="0">
              <a:latin typeface="Arial"/>
              <a:ea typeface="ヒラギノ角ゴ ProN W3" charset="0"/>
              <a:cs typeface="Arial"/>
              <a:sym typeface="Gill Sans" charset="0"/>
            </a:endParaRPr>
          </a:p>
        </p:txBody>
      </p:sp>
      <p:sp>
        <p:nvSpPr>
          <p:cNvPr id="37" name="Rectangle 47"/>
          <p:cNvSpPr>
            <a:spLocks/>
          </p:cNvSpPr>
          <p:nvPr/>
        </p:nvSpPr>
        <p:spPr bwMode="auto">
          <a:xfrm>
            <a:off x="7351620" y="5353671"/>
            <a:ext cx="904022" cy="489732"/>
          </a:xfrm>
          <a:prstGeom prst="rect">
            <a:avLst/>
          </a:prstGeom>
          <a:solidFill>
            <a:srgbClr val="DDD9C3"/>
          </a:solidFill>
          <a:ln>
            <a:noFill/>
          </a:ln>
          <a:extLst/>
        </p:spPr>
        <p:txBody>
          <a:bodyPr lIns="0" tIns="0" rIns="0" bIns="0" anchor="ctr"/>
          <a:lstStyle/>
          <a:p>
            <a:pPr algn="ctr" defTabSz="457200"/>
            <a:r>
              <a:rPr lang="en-US" sz="900" dirty="0" smtClean="0">
                <a:latin typeface="Arial"/>
                <a:ea typeface="ヒラギノ角ゴ ProN W3" charset="0"/>
                <a:cs typeface="Arial"/>
                <a:sym typeface="Gill Sans" charset="0"/>
              </a:rPr>
              <a:t>Pricing Integration Adapter</a:t>
            </a:r>
            <a:endParaRPr lang="en-US" sz="900" dirty="0">
              <a:latin typeface="Arial"/>
              <a:ea typeface="ヒラギノ角ゴ ProN W3" charset="0"/>
              <a:cs typeface="Arial"/>
              <a:sym typeface="Gill Sans" charset="0"/>
            </a:endParaRPr>
          </a:p>
        </p:txBody>
      </p:sp>
      <p:sp>
        <p:nvSpPr>
          <p:cNvPr id="38" name="Rectangle 47"/>
          <p:cNvSpPr>
            <a:spLocks/>
          </p:cNvSpPr>
          <p:nvPr/>
        </p:nvSpPr>
        <p:spPr bwMode="auto">
          <a:xfrm>
            <a:off x="7336749" y="4145916"/>
            <a:ext cx="904022" cy="543017"/>
          </a:xfrm>
          <a:prstGeom prst="rect">
            <a:avLst/>
          </a:prstGeom>
          <a:solidFill>
            <a:srgbClr val="DDD9C3"/>
          </a:solidFill>
          <a:ln>
            <a:noFill/>
          </a:ln>
          <a:extLst/>
        </p:spPr>
        <p:txBody>
          <a:bodyPr lIns="0" tIns="0" rIns="0" bIns="0" anchor="ctr"/>
          <a:lstStyle/>
          <a:p>
            <a:pPr algn="ctr" defTabSz="457200"/>
            <a:r>
              <a:rPr lang="en-US" sz="900" dirty="0" err="1" smtClean="0">
                <a:latin typeface="Arial"/>
                <a:ea typeface="ヒラギノ角ゴ ProN W3" charset="0"/>
                <a:cs typeface="Arial"/>
                <a:sym typeface="Gill Sans" charset="0"/>
              </a:rPr>
              <a:t>Permissioning</a:t>
            </a:r>
            <a:r>
              <a:rPr lang="en-US" sz="900" dirty="0" smtClean="0">
                <a:latin typeface="Arial"/>
                <a:ea typeface="ヒラギノ角ゴ ProN W3" charset="0"/>
                <a:cs typeface="Arial"/>
                <a:sym typeface="Gill Sans" charset="0"/>
              </a:rPr>
              <a:t> </a:t>
            </a:r>
          </a:p>
          <a:p>
            <a:pPr algn="ctr" defTabSz="457200"/>
            <a:r>
              <a:rPr lang="en-US" sz="900" dirty="0" smtClean="0">
                <a:latin typeface="Arial"/>
                <a:ea typeface="ヒラギノ角ゴ ProN W3" charset="0"/>
                <a:cs typeface="Arial"/>
                <a:sym typeface="Gill Sans" charset="0"/>
              </a:rPr>
              <a:t>Integration Adapter</a:t>
            </a:r>
            <a:endParaRPr lang="en-US" sz="900" dirty="0">
              <a:latin typeface="Arial"/>
              <a:ea typeface="ヒラギノ角ゴ ProN W3" charset="0"/>
              <a:cs typeface="Arial"/>
              <a:sym typeface="Gill Sans" charset="0"/>
            </a:endParaRPr>
          </a:p>
        </p:txBody>
      </p:sp>
      <p:cxnSp>
        <p:nvCxnSpPr>
          <p:cNvPr id="60" name="Straight Arrow Connector 59"/>
          <p:cNvCxnSpPr/>
          <p:nvPr/>
        </p:nvCxnSpPr>
        <p:spPr>
          <a:xfrm flipH="1">
            <a:off x="6841145" y="5541931"/>
            <a:ext cx="518055" cy="11276"/>
          </a:xfrm>
          <a:prstGeom prst="straightConnector1">
            <a:avLst/>
          </a:prstGeom>
          <a:ln w="3175" cmpd="sng">
            <a:solidFill>
              <a:srgbClr val="000000"/>
            </a:solidFill>
            <a:prstDash val="sysDash"/>
            <a:headEnd type="none"/>
            <a:tailEnd type="none"/>
          </a:ln>
        </p:spPr>
        <p:style>
          <a:lnRef idx="2">
            <a:schemeClr val="dk1"/>
          </a:lnRef>
          <a:fillRef idx="0">
            <a:schemeClr val="dk1"/>
          </a:fillRef>
          <a:effectRef idx="1">
            <a:schemeClr val="dk1"/>
          </a:effectRef>
          <a:fontRef idx="minor">
            <a:schemeClr val="tx1"/>
          </a:fontRef>
        </p:style>
      </p:cxnSp>
      <p:sp>
        <p:nvSpPr>
          <p:cNvPr id="106" name="Rectangle 105"/>
          <p:cNvSpPr/>
          <p:nvPr/>
        </p:nvSpPr>
        <p:spPr>
          <a:xfrm>
            <a:off x="5548342" y="1801462"/>
            <a:ext cx="1033145" cy="1839561"/>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6" name="Group 45"/>
          <p:cNvGrpSpPr/>
          <p:nvPr/>
        </p:nvGrpSpPr>
        <p:grpSpPr>
          <a:xfrm>
            <a:off x="1012422" y="2486552"/>
            <a:ext cx="3428029" cy="3134832"/>
            <a:chOff x="-186156" y="1367604"/>
            <a:chExt cx="3154164" cy="3134832"/>
          </a:xfrm>
        </p:grpSpPr>
        <p:sp>
          <p:nvSpPr>
            <p:cNvPr id="155" name="Rectangle 154"/>
            <p:cNvSpPr/>
            <p:nvPr/>
          </p:nvSpPr>
          <p:spPr>
            <a:xfrm>
              <a:off x="-186156" y="1367604"/>
              <a:ext cx="3154164" cy="3134832"/>
            </a:xfrm>
            <a:prstGeom prst="rect">
              <a:avLst/>
            </a:prstGeom>
            <a:solidFill>
              <a:schemeClr val="bg1">
                <a:lumMod val="9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9" name="Group 18"/>
            <p:cNvGrpSpPr/>
            <p:nvPr/>
          </p:nvGrpSpPr>
          <p:grpSpPr>
            <a:xfrm>
              <a:off x="1890912" y="2480313"/>
              <a:ext cx="924333" cy="863245"/>
              <a:chOff x="1947006" y="2737858"/>
              <a:chExt cx="1352133" cy="863245"/>
            </a:xfrm>
          </p:grpSpPr>
          <p:sp>
            <p:nvSpPr>
              <p:cNvPr id="201" name="Rectangle 200"/>
              <p:cNvSpPr/>
              <p:nvPr/>
            </p:nvSpPr>
            <p:spPr>
              <a:xfrm>
                <a:off x="1951976" y="2737858"/>
                <a:ext cx="1308192" cy="86324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108" name="TextBox 107"/>
              <p:cNvSpPr txBox="1"/>
              <p:nvPr/>
            </p:nvSpPr>
            <p:spPr>
              <a:xfrm>
                <a:off x="1947006" y="3050869"/>
                <a:ext cx="1352133" cy="246221"/>
              </a:xfrm>
              <a:prstGeom prst="rect">
                <a:avLst/>
              </a:prstGeom>
              <a:noFill/>
            </p:spPr>
            <p:txBody>
              <a:bodyPr wrap="square" rtlCol="0">
                <a:spAutoFit/>
              </a:bodyPr>
              <a:lstStyle/>
              <a:p>
                <a:r>
                  <a:rPr lang="en-GB" sz="1000" b="1" kern="1000" dirty="0" err="1" smtClean="0">
                    <a:solidFill>
                      <a:schemeClr val="tx1">
                        <a:lumMod val="85000"/>
                        <a:lumOff val="15000"/>
                      </a:schemeClr>
                    </a:solidFill>
                  </a:rPr>
                  <a:t>TraderApp</a:t>
                </a:r>
                <a:endParaRPr lang="en-GB" sz="1000" b="1" kern="1000" dirty="0">
                  <a:solidFill>
                    <a:schemeClr val="tx1">
                      <a:lumMod val="85000"/>
                      <a:lumOff val="15000"/>
                    </a:schemeClr>
                  </a:solidFill>
                </a:endParaRPr>
              </a:p>
            </p:txBody>
          </p:sp>
        </p:grpSp>
        <p:sp>
          <p:nvSpPr>
            <p:cNvPr id="61" name="Rectangle 60"/>
            <p:cNvSpPr/>
            <p:nvPr/>
          </p:nvSpPr>
          <p:spPr>
            <a:xfrm>
              <a:off x="1891632" y="1558180"/>
              <a:ext cx="888091" cy="86324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GB" dirty="0">
                <a:solidFill>
                  <a:schemeClr val="tx2">
                    <a:lumMod val="75000"/>
                  </a:schemeClr>
                </a:solidFill>
              </a:endParaRPr>
            </a:p>
          </p:txBody>
        </p:sp>
        <p:sp>
          <p:nvSpPr>
            <p:cNvPr id="63" name="TextBox 62"/>
            <p:cNvSpPr txBox="1"/>
            <p:nvPr/>
          </p:nvSpPr>
          <p:spPr>
            <a:xfrm>
              <a:off x="1829464" y="1684697"/>
              <a:ext cx="1003542" cy="553998"/>
            </a:xfrm>
            <a:prstGeom prst="rect">
              <a:avLst/>
            </a:prstGeom>
            <a:noFill/>
          </p:spPr>
          <p:txBody>
            <a:bodyPr wrap="square" rtlCol="0">
              <a:spAutoFit/>
            </a:bodyPr>
            <a:lstStyle/>
            <a:p>
              <a:pPr algn="ctr"/>
              <a:r>
                <a:rPr lang="en-GB" sz="1000" b="1" kern="1000" dirty="0" smtClean="0">
                  <a:solidFill>
                    <a:schemeClr val="tx1">
                      <a:lumMod val="85000"/>
                      <a:lumOff val="15000"/>
                    </a:schemeClr>
                  </a:solidFill>
                </a:rPr>
                <a:t>Layout</a:t>
              </a:r>
            </a:p>
            <a:p>
              <a:pPr algn="ctr"/>
              <a:r>
                <a:rPr lang="en-GB" sz="1000" b="1" kern="1000" dirty="0" smtClean="0">
                  <a:solidFill>
                    <a:schemeClr val="tx1">
                      <a:lumMod val="85000"/>
                      <a:lumOff val="15000"/>
                    </a:schemeClr>
                  </a:solidFill>
                </a:rPr>
                <a:t>Manager</a:t>
              </a:r>
            </a:p>
            <a:p>
              <a:pPr algn="ctr"/>
              <a:r>
                <a:rPr lang="en-GB" sz="1000" b="1" kern="1000" dirty="0" smtClean="0">
                  <a:solidFill>
                    <a:schemeClr val="tx1">
                      <a:lumMod val="85000"/>
                      <a:lumOff val="15000"/>
                    </a:schemeClr>
                  </a:solidFill>
                </a:rPr>
                <a:t>(Webcentric)</a:t>
              </a:r>
              <a:endParaRPr lang="en-GB" sz="1000" b="1" kern="1000" dirty="0">
                <a:solidFill>
                  <a:schemeClr val="tx1">
                    <a:lumMod val="85000"/>
                    <a:lumOff val="15000"/>
                  </a:schemeClr>
                </a:solidFill>
              </a:endParaRPr>
            </a:p>
          </p:txBody>
        </p:sp>
        <p:grpSp>
          <p:nvGrpSpPr>
            <p:cNvPr id="20" name="Group 19"/>
            <p:cNvGrpSpPr/>
            <p:nvPr/>
          </p:nvGrpSpPr>
          <p:grpSpPr>
            <a:xfrm>
              <a:off x="1852597" y="3405313"/>
              <a:ext cx="964367" cy="863245"/>
              <a:chOff x="1861477" y="3520766"/>
              <a:chExt cx="927126" cy="863245"/>
            </a:xfrm>
          </p:grpSpPr>
          <p:sp>
            <p:nvSpPr>
              <p:cNvPr id="27" name="Rectangle 26"/>
              <p:cNvSpPr/>
              <p:nvPr/>
            </p:nvSpPr>
            <p:spPr>
              <a:xfrm>
                <a:off x="1888583" y="3520766"/>
                <a:ext cx="872756" cy="86324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64" name="TextBox 63"/>
              <p:cNvSpPr txBox="1"/>
              <p:nvPr/>
            </p:nvSpPr>
            <p:spPr>
              <a:xfrm>
                <a:off x="1861477" y="3771619"/>
                <a:ext cx="927126" cy="400110"/>
              </a:xfrm>
              <a:prstGeom prst="rect">
                <a:avLst/>
              </a:prstGeom>
              <a:noFill/>
            </p:spPr>
            <p:txBody>
              <a:bodyPr wrap="square" rtlCol="0">
                <a:spAutoFit/>
              </a:bodyPr>
              <a:lstStyle/>
              <a:p>
                <a:pPr algn="ctr"/>
                <a:r>
                  <a:rPr lang="en-GB" sz="1000" b="1" kern="1000" dirty="0" err="1" smtClean="0">
                    <a:solidFill>
                      <a:schemeClr val="tx1">
                        <a:lumMod val="85000"/>
                        <a:lumOff val="15000"/>
                      </a:schemeClr>
                    </a:solidFill>
                  </a:rPr>
                  <a:t>StreamLink</a:t>
                </a:r>
                <a:r>
                  <a:rPr lang="en-GB" sz="1000" b="1" kern="1000" dirty="0" smtClean="0">
                    <a:solidFill>
                      <a:schemeClr val="tx1">
                        <a:lumMod val="85000"/>
                        <a:lumOff val="15000"/>
                      </a:schemeClr>
                    </a:solidFill>
                  </a:rPr>
                  <a:t> </a:t>
                </a:r>
              </a:p>
              <a:p>
                <a:pPr algn="ctr"/>
                <a:r>
                  <a:rPr lang="en-GB" sz="1000" b="1" kern="1000" dirty="0" smtClean="0">
                    <a:solidFill>
                      <a:schemeClr val="tx1">
                        <a:lumMod val="85000"/>
                        <a:lumOff val="15000"/>
                      </a:schemeClr>
                    </a:solidFill>
                  </a:rPr>
                  <a:t>JS</a:t>
                </a:r>
                <a:endParaRPr lang="en-GB" sz="1000" b="1" kern="1000" dirty="0">
                  <a:solidFill>
                    <a:schemeClr val="tx1">
                      <a:lumMod val="85000"/>
                      <a:lumOff val="15000"/>
                    </a:schemeClr>
                  </a:solidFill>
                </a:endParaRPr>
              </a:p>
            </p:txBody>
          </p:sp>
        </p:grpSp>
        <p:sp>
          <p:nvSpPr>
            <p:cNvPr id="72" name="TextBox 71"/>
            <p:cNvSpPr txBox="1"/>
            <p:nvPr/>
          </p:nvSpPr>
          <p:spPr>
            <a:xfrm>
              <a:off x="444046" y="211642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chart component </a:t>
              </a:r>
              <a:endParaRPr lang="en-US" sz="1000" dirty="0"/>
            </a:p>
          </p:txBody>
        </p:sp>
        <p:sp>
          <p:nvSpPr>
            <p:cNvPr id="74" name="TextBox 73"/>
            <p:cNvSpPr txBox="1"/>
            <p:nvPr/>
          </p:nvSpPr>
          <p:spPr>
            <a:xfrm>
              <a:off x="445470" y="1833684"/>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a:t>t</a:t>
              </a:r>
              <a:r>
                <a:rPr lang="en-US" sz="1000" dirty="0" smtClean="0"/>
                <a:t>ree component </a:t>
              </a:r>
              <a:endParaRPr lang="en-US" sz="1000" dirty="0"/>
            </a:p>
          </p:txBody>
        </p:sp>
        <p:sp>
          <p:nvSpPr>
            <p:cNvPr id="75" name="TextBox 74"/>
            <p:cNvSpPr txBox="1"/>
            <p:nvPr/>
          </p:nvSpPr>
          <p:spPr>
            <a:xfrm>
              <a:off x="446895" y="1559817"/>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grid component </a:t>
              </a:r>
              <a:endParaRPr lang="en-US" sz="1000" dirty="0"/>
            </a:p>
          </p:txBody>
        </p:sp>
        <p:sp>
          <p:nvSpPr>
            <p:cNvPr id="76" name="TextBox 75"/>
            <p:cNvSpPr txBox="1"/>
            <p:nvPr/>
          </p:nvSpPr>
          <p:spPr>
            <a:xfrm>
              <a:off x="454350" y="2393156"/>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presenter component </a:t>
              </a:r>
              <a:endParaRPr lang="en-US" sz="1000" dirty="0"/>
            </a:p>
          </p:txBody>
        </p:sp>
        <p:sp>
          <p:nvSpPr>
            <p:cNvPr id="78" name="TextBox 77"/>
            <p:cNvSpPr txBox="1"/>
            <p:nvPr/>
          </p:nvSpPr>
          <p:spPr>
            <a:xfrm>
              <a:off x="438014" y="402860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79" name="TextBox 78"/>
            <p:cNvSpPr txBox="1"/>
            <p:nvPr/>
          </p:nvSpPr>
          <p:spPr>
            <a:xfrm>
              <a:off x="439438" y="3763625"/>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80" name="TextBox 79"/>
            <p:cNvSpPr txBox="1"/>
            <p:nvPr/>
          </p:nvSpPr>
          <p:spPr>
            <a:xfrm>
              <a:off x="439439" y="3488329"/>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81" name="TextBox 80"/>
            <p:cNvSpPr txBox="1"/>
            <p:nvPr/>
          </p:nvSpPr>
          <p:spPr>
            <a:xfrm>
              <a:off x="448319" y="3221915"/>
              <a:ext cx="1385420" cy="239775"/>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defTabSz="457200">
                <a:defRPr>
                  <a:solidFill>
                    <a:schemeClr val="tx2">
                      <a:lumMod val="75000"/>
                    </a:schemeClr>
                  </a:solidFill>
                </a:defRPr>
              </a:lvl1pPr>
              <a:lvl2pPr defTabSz="457200">
                <a:defRPr>
                  <a:solidFill>
                    <a:schemeClr val="lt1"/>
                  </a:solidFill>
                </a:defRPr>
              </a:lvl2pPr>
              <a:lvl3pPr defTabSz="457200">
                <a:defRPr>
                  <a:solidFill>
                    <a:schemeClr val="lt1"/>
                  </a:solidFill>
                </a:defRPr>
              </a:lvl3pPr>
              <a:lvl4pPr defTabSz="457200">
                <a:defRPr>
                  <a:solidFill>
                    <a:schemeClr val="lt1"/>
                  </a:solidFill>
                </a:defRPr>
              </a:lvl4pPr>
              <a:lvl5pPr defTabSz="457200">
                <a:defRPr>
                  <a:solidFill>
                    <a:schemeClr val="lt1"/>
                  </a:solidFill>
                </a:defRPr>
              </a:lvl5pPr>
              <a:lvl6pPr defTabSz="457200">
                <a:defRPr>
                  <a:solidFill>
                    <a:schemeClr val="lt1"/>
                  </a:solidFill>
                </a:defRPr>
              </a:lvl6pPr>
              <a:lvl7pPr defTabSz="457200">
                <a:defRPr>
                  <a:solidFill>
                    <a:schemeClr val="lt1"/>
                  </a:solidFill>
                </a:defRPr>
              </a:lvl7pPr>
              <a:lvl8pPr defTabSz="457200">
                <a:defRPr>
                  <a:solidFill>
                    <a:schemeClr val="lt1"/>
                  </a:solidFill>
                </a:defRPr>
              </a:lvl8pPr>
              <a:lvl9pPr defTabSz="457200">
                <a:defRPr>
                  <a:solidFill>
                    <a:schemeClr val="lt1"/>
                  </a:solidFill>
                </a:defRPr>
              </a:lvl9pPr>
            </a:lstStyle>
            <a:p>
              <a:pPr algn="ctr"/>
              <a:r>
                <a:rPr lang="en-US" sz="1000" dirty="0" smtClean="0"/>
                <a:t>service</a:t>
              </a:r>
              <a:endParaRPr lang="en-US" sz="1000" dirty="0"/>
            </a:p>
          </p:txBody>
        </p:sp>
        <p:sp>
          <p:nvSpPr>
            <p:cNvPr id="23" name="Up Arrow 22"/>
            <p:cNvSpPr/>
            <p:nvPr/>
          </p:nvSpPr>
          <p:spPr>
            <a:xfrm>
              <a:off x="896972" y="2584239"/>
              <a:ext cx="435164" cy="444026"/>
            </a:xfrm>
            <a:prstGeom prst="upArrow">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US">
                <a:solidFill>
                  <a:schemeClr val="tx2">
                    <a:lumMod val="75000"/>
                  </a:schemeClr>
                </a:solidFill>
              </a:endParaRPr>
            </a:p>
          </p:txBody>
        </p:sp>
        <p:sp>
          <p:nvSpPr>
            <p:cNvPr id="44" name="Down Arrow 43"/>
            <p:cNvSpPr/>
            <p:nvPr/>
          </p:nvSpPr>
          <p:spPr>
            <a:xfrm>
              <a:off x="888090" y="2797371"/>
              <a:ext cx="452926" cy="523953"/>
            </a:xfrm>
            <a:prstGeom prst="downArrow">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endParaRPr lang="en-US">
                <a:solidFill>
                  <a:schemeClr val="tx2">
                    <a:lumMod val="75000"/>
                  </a:schemeClr>
                </a:solidFill>
              </a:endParaRPr>
            </a:p>
          </p:txBody>
        </p:sp>
        <p:grpSp>
          <p:nvGrpSpPr>
            <p:cNvPr id="45" name="Group 44"/>
            <p:cNvGrpSpPr/>
            <p:nvPr/>
          </p:nvGrpSpPr>
          <p:grpSpPr>
            <a:xfrm>
              <a:off x="-61464" y="1558169"/>
              <a:ext cx="532151" cy="2713373"/>
              <a:chOff x="2966924" y="4181457"/>
              <a:chExt cx="532150" cy="950146"/>
            </a:xfrm>
          </p:grpSpPr>
          <p:sp>
            <p:nvSpPr>
              <p:cNvPr id="92" name="Rectangle 91"/>
              <p:cNvSpPr/>
              <p:nvPr/>
            </p:nvSpPr>
            <p:spPr>
              <a:xfrm>
                <a:off x="3059130" y="4181457"/>
                <a:ext cx="377778" cy="950146"/>
              </a:xfrm>
              <a:prstGeom prst="rect">
                <a:avLst/>
              </a:prstGeom>
              <a:gradFill flip="none" rotWithShape="1">
                <a:gsLst>
                  <a:gs pos="54000">
                    <a:srgbClr val="C6D9F1"/>
                  </a:gs>
                  <a:gs pos="100000">
                    <a:srgbClr val="8EB4E3"/>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GB" sz="1800" dirty="0">
                  <a:solidFill>
                    <a:schemeClr val="tx2">
                      <a:lumMod val="75000"/>
                    </a:schemeClr>
                  </a:solidFill>
                </a:endParaRPr>
              </a:p>
            </p:txBody>
          </p:sp>
          <p:sp>
            <p:nvSpPr>
              <p:cNvPr id="98" name="TextBox 97"/>
              <p:cNvSpPr txBox="1"/>
              <p:nvPr/>
            </p:nvSpPr>
            <p:spPr>
              <a:xfrm>
                <a:off x="2966924" y="4580266"/>
                <a:ext cx="532150" cy="140107"/>
              </a:xfrm>
              <a:prstGeom prst="rect">
                <a:avLst/>
              </a:prstGeom>
              <a:noFill/>
            </p:spPr>
            <p:txBody>
              <a:bodyPr wrap="square" rtlCol="0">
                <a:spAutoFit/>
              </a:bodyPr>
              <a:lstStyle/>
              <a:p>
                <a:pPr algn="ctr"/>
                <a:r>
                  <a:rPr lang="en-GB" sz="1000" kern="1000" dirty="0">
                    <a:solidFill>
                      <a:schemeClr val="tx1">
                        <a:lumMod val="85000"/>
                        <a:lumOff val="15000"/>
                      </a:schemeClr>
                    </a:solidFill>
                  </a:rPr>
                  <a:t>e</a:t>
                </a:r>
                <a:r>
                  <a:rPr lang="en-GB" sz="1000" kern="1000" dirty="0" smtClean="0">
                    <a:solidFill>
                      <a:schemeClr val="tx1">
                        <a:lumMod val="85000"/>
                        <a:lumOff val="15000"/>
                      </a:schemeClr>
                    </a:solidFill>
                  </a:rPr>
                  <a:t>vent</a:t>
                </a:r>
              </a:p>
              <a:p>
                <a:pPr algn="ctr"/>
                <a:r>
                  <a:rPr lang="en-GB" sz="1000" kern="1000" dirty="0">
                    <a:solidFill>
                      <a:schemeClr val="tx1">
                        <a:lumMod val="85000"/>
                        <a:lumOff val="15000"/>
                      </a:schemeClr>
                    </a:solidFill>
                  </a:rPr>
                  <a:t>h</a:t>
                </a:r>
                <a:r>
                  <a:rPr lang="en-GB" sz="1000" kern="1000" dirty="0" smtClean="0">
                    <a:solidFill>
                      <a:schemeClr val="tx1">
                        <a:lumMod val="85000"/>
                        <a:lumOff val="15000"/>
                      </a:schemeClr>
                    </a:solidFill>
                  </a:rPr>
                  <a:t>ub</a:t>
                </a:r>
                <a:endParaRPr lang="en-GB" sz="1000" kern="1000" dirty="0">
                  <a:solidFill>
                    <a:schemeClr val="tx1">
                      <a:lumMod val="85000"/>
                      <a:lumOff val="15000"/>
                    </a:schemeClr>
                  </a:solidFill>
                </a:endParaRPr>
              </a:p>
            </p:txBody>
          </p:sp>
        </p:grpSp>
      </p:grpSp>
      <p:cxnSp>
        <p:nvCxnSpPr>
          <p:cNvPr id="185" name="Elbow Connector 184"/>
          <p:cNvCxnSpPr>
            <a:stCxn id="180" idx="1"/>
          </p:cNvCxnSpPr>
          <p:nvPr/>
        </p:nvCxnSpPr>
        <p:spPr>
          <a:xfrm rot="10800000" flipV="1">
            <a:off x="4156263" y="4970769"/>
            <a:ext cx="1419822" cy="2335"/>
          </a:xfrm>
          <a:prstGeom prst="bentConnector3">
            <a:avLst>
              <a:gd name="adj1" fmla="val 50000"/>
            </a:avLst>
          </a:prstGeom>
          <a:ln w="3175" cmpd="sng">
            <a:solidFill>
              <a:schemeClr val="tx1"/>
            </a:solidFill>
            <a:prstDash val="sysDash"/>
            <a:headEnd type="triangle"/>
            <a:tailEnd type="triangle"/>
          </a:ln>
        </p:spPr>
        <p:style>
          <a:lnRef idx="2">
            <a:schemeClr val="dk1"/>
          </a:lnRef>
          <a:fillRef idx="0">
            <a:schemeClr val="dk1"/>
          </a:fillRef>
          <a:effectRef idx="1">
            <a:schemeClr val="dk1"/>
          </a:effectRef>
          <a:fontRef idx="minor">
            <a:schemeClr val="tx1"/>
          </a:fontRef>
        </p:style>
      </p:cxnSp>
      <p:sp>
        <p:nvSpPr>
          <p:cNvPr id="103" name="Rectangle 47"/>
          <p:cNvSpPr>
            <a:spLocks/>
          </p:cNvSpPr>
          <p:nvPr/>
        </p:nvSpPr>
        <p:spPr bwMode="auto">
          <a:xfrm>
            <a:off x="5615278" y="1882808"/>
            <a:ext cx="904022" cy="543017"/>
          </a:xfrm>
          <a:prstGeom prst="rect">
            <a:avLst/>
          </a:prstGeom>
          <a:solidFill>
            <a:srgbClr val="DDD9C3"/>
          </a:solidFill>
          <a:ln>
            <a:noFill/>
          </a:ln>
          <a:extLst/>
        </p:spPr>
        <p:txBody>
          <a:bodyPr lIns="0" tIns="0" rIns="0" bIns="0" anchor="ctr"/>
          <a:lstStyle/>
          <a:p>
            <a:pPr algn="ctr" defTabSz="457200"/>
            <a:r>
              <a:rPr lang="en-US" sz="900" dirty="0" smtClean="0">
                <a:latin typeface="Arial"/>
                <a:ea typeface="ヒラギノ角ゴ ProN W3" charset="0"/>
                <a:cs typeface="Arial"/>
                <a:sym typeface="Gill Sans" charset="0"/>
              </a:rPr>
              <a:t>Webcentric</a:t>
            </a:r>
          </a:p>
          <a:p>
            <a:pPr algn="ctr" defTabSz="457200"/>
            <a:r>
              <a:rPr lang="en-US" sz="900" dirty="0" smtClean="0">
                <a:latin typeface="Arial"/>
                <a:ea typeface="ヒラギノ角ゴ ProN W3" charset="0"/>
                <a:cs typeface="Arial"/>
                <a:sym typeface="Gill Sans" charset="0"/>
              </a:rPr>
              <a:t>Servlet</a:t>
            </a:r>
            <a:endParaRPr lang="en-US" sz="900" dirty="0">
              <a:latin typeface="Arial"/>
              <a:ea typeface="ヒラギノ角ゴ ProN W3" charset="0"/>
              <a:cs typeface="Arial"/>
              <a:sym typeface="Gill Sans" charset="0"/>
            </a:endParaRPr>
          </a:p>
        </p:txBody>
      </p:sp>
      <p:cxnSp>
        <p:nvCxnSpPr>
          <p:cNvPr id="104" name="Elbow Connector 103"/>
          <p:cNvCxnSpPr>
            <a:stCxn id="103" idx="1"/>
          </p:cNvCxnSpPr>
          <p:nvPr/>
        </p:nvCxnSpPr>
        <p:spPr>
          <a:xfrm rot="10800000" flipV="1">
            <a:off x="4174026" y="2154317"/>
            <a:ext cx="1441253" cy="936112"/>
          </a:xfrm>
          <a:prstGeom prst="bentConnector3">
            <a:avLst>
              <a:gd name="adj1" fmla="val 50000"/>
            </a:avLst>
          </a:prstGeom>
          <a:ln w="3175" cmpd="sng">
            <a:solidFill>
              <a:schemeClr val="tx1"/>
            </a:solidFill>
            <a:prstDash val="sysDash"/>
            <a:headEnd type="triangle"/>
            <a:tailEnd type="triangle"/>
          </a:ln>
        </p:spPr>
        <p:style>
          <a:lnRef idx="2">
            <a:schemeClr val="dk1"/>
          </a:lnRef>
          <a:fillRef idx="0">
            <a:schemeClr val="dk1"/>
          </a:fillRef>
          <a:effectRef idx="1">
            <a:schemeClr val="dk1"/>
          </a:effectRef>
          <a:fontRef idx="minor">
            <a:schemeClr val="tx1"/>
          </a:fontRef>
        </p:style>
      </p:cxnSp>
      <p:cxnSp>
        <p:nvCxnSpPr>
          <p:cNvPr id="107" name="Straight Arrow Connector 106"/>
          <p:cNvCxnSpPr>
            <a:stCxn id="323" idx="2"/>
            <a:endCxn id="103" idx="3"/>
          </p:cNvCxnSpPr>
          <p:nvPr/>
        </p:nvCxnSpPr>
        <p:spPr>
          <a:xfrm flipH="1">
            <a:off x="6519300" y="2150037"/>
            <a:ext cx="672119" cy="4280"/>
          </a:xfrm>
          <a:prstGeom prst="straightConnector1">
            <a:avLst/>
          </a:prstGeom>
          <a:ln w="3175" cmpd="sng">
            <a:solidFill>
              <a:srgbClr val="000000"/>
            </a:solidFill>
            <a:prstDash val="sysDash"/>
            <a:headEnd type="none"/>
            <a:tailEnd type="none"/>
          </a:ln>
        </p:spPr>
        <p:style>
          <a:lnRef idx="2">
            <a:schemeClr val="dk1"/>
          </a:lnRef>
          <a:fillRef idx="0">
            <a:schemeClr val="dk1"/>
          </a:fillRef>
          <a:effectRef idx="1">
            <a:schemeClr val="dk1"/>
          </a:effectRef>
          <a:fontRef idx="minor">
            <a:schemeClr val="tx1"/>
          </a:fontRef>
        </p:style>
      </p:cxnSp>
      <p:sp>
        <p:nvSpPr>
          <p:cNvPr id="119" name="TextBox 118"/>
          <p:cNvSpPr txBox="1"/>
          <p:nvPr/>
        </p:nvSpPr>
        <p:spPr>
          <a:xfrm>
            <a:off x="5595673" y="1498194"/>
            <a:ext cx="924333" cy="246221"/>
          </a:xfrm>
          <a:prstGeom prst="rect">
            <a:avLst/>
          </a:prstGeom>
          <a:noFill/>
        </p:spPr>
        <p:txBody>
          <a:bodyPr wrap="square" rtlCol="0">
            <a:spAutoFit/>
          </a:bodyPr>
          <a:lstStyle/>
          <a:p>
            <a:r>
              <a:rPr lang="en-GB" sz="1000" b="1" kern="1000" dirty="0" smtClean="0">
                <a:solidFill>
                  <a:schemeClr val="tx1">
                    <a:lumMod val="85000"/>
                    <a:lumOff val="15000"/>
                  </a:schemeClr>
                </a:solidFill>
              </a:rPr>
              <a:t>App Server</a:t>
            </a:r>
            <a:endParaRPr lang="en-GB" sz="1000" b="1" kern="1000" dirty="0">
              <a:solidFill>
                <a:schemeClr val="tx1">
                  <a:lumMod val="85000"/>
                  <a:lumOff val="15000"/>
                </a:schemeClr>
              </a:solidFill>
            </a:endParaRPr>
          </a:p>
        </p:txBody>
      </p:sp>
      <p:sp>
        <p:nvSpPr>
          <p:cNvPr id="52" name="Can 51"/>
          <p:cNvSpPr/>
          <p:nvPr/>
        </p:nvSpPr>
        <p:spPr>
          <a:xfrm>
            <a:off x="7217808" y="2789311"/>
            <a:ext cx="868208" cy="534457"/>
          </a:xfrm>
          <a:prstGeom prst="can">
            <a:avLst/>
          </a:prstGeom>
          <a:solidFill>
            <a:srgbClr val="8EB4E3"/>
          </a:soli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smtClean="0">
                <a:latin typeface="Arial"/>
                <a:cs typeface="Arial"/>
              </a:rPr>
              <a:t>Bundles</a:t>
            </a:r>
            <a:endParaRPr lang="en-US" sz="1000" dirty="0">
              <a:latin typeface="Arial"/>
              <a:cs typeface="Arial"/>
            </a:endParaRPr>
          </a:p>
        </p:txBody>
      </p:sp>
      <p:cxnSp>
        <p:nvCxnSpPr>
          <p:cNvPr id="53" name="Straight Arrow Connector 52"/>
          <p:cNvCxnSpPr/>
          <p:nvPr/>
        </p:nvCxnSpPr>
        <p:spPr>
          <a:xfrm flipH="1">
            <a:off x="6581487" y="3090430"/>
            <a:ext cx="672119" cy="4280"/>
          </a:xfrm>
          <a:prstGeom prst="straightConnector1">
            <a:avLst/>
          </a:prstGeom>
          <a:ln w="3175" cmpd="sng">
            <a:solidFill>
              <a:srgbClr val="000000"/>
            </a:solidFill>
            <a:prstDash val="sysDash"/>
            <a:headEnd type="none"/>
            <a:tailEnd type="non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7097833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itle 2"/>
          <p:cNvSpPr txBox="1">
            <a:spLocks/>
          </p:cNvSpPr>
          <p:nvPr/>
        </p:nvSpPr>
        <p:spPr>
          <a:xfrm>
            <a:off x="0" y="267661"/>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4000" dirty="0" smtClean="0"/>
              <a:t>Inside Caplin Trader</a:t>
            </a:r>
            <a:endParaRPr lang="en-US" sz="4000" dirty="0"/>
          </a:p>
        </p:txBody>
      </p:sp>
      <p:sp>
        <p:nvSpPr>
          <p:cNvPr id="106" name="Rectangle 165"/>
          <p:cNvSpPr>
            <a:spLocks noChangeArrowheads="1"/>
          </p:cNvSpPr>
          <p:nvPr/>
        </p:nvSpPr>
        <p:spPr bwMode="auto">
          <a:xfrm>
            <a:off x="355883" y="2157265"/>
            <a:ext cx="7442701" cy="187574"/>
          </a:xfrm>
          <a:prstGeom prst="rect">
            <a:avLst/>
          </a:prstGeom>
          <a:noFill/>
          <a:ln w="9525">
            <a:noFill/>
            <a:miter lim="800000"/>
            <a:headEnd/>
            <a:tailEnd/>
          </a:ln>
          <a:effectLst/>
          <a:scene3d>
            <a:camera prst="perspectiveRight">
              <a:rot lat="0" lon="0" rev="0"/>
            </a:camera>
            <a:lightRig rig="threePt" dir="t"/>
          </a:scene3d>
          <a:sp3d/>
        </p:spPr>
        <p:txBody>
          <a:bodyPr lIns="64265" tIns="0" rIns="64265" bIns="0" anchor="ctr"/>
          <a:lstStyle/>
          <a:p>
            <a:pPr algn="ctr" defTabSz="914400">
              <a:defRPr/>
            </a:pPr>
            <a:endParaRPr lang="en-US" sz="1700" b="1" kern="0" dirty="0">
              <a:solidFill>
                <a:srgbClr val="000000">
                  <a:lumMod val="75000"/>
                  <a:lumOff val="25000"/>
                </a:srgbClr>
              </a:solidFill>
              <a:latin typeface="Century Gothic" pitchFamily="34" charset="0"/>
            </a:endParaRPr>
          </a:p>
        </p:txBody>
      </p:sp>
      <p:sp>
        <p:nvSpPr>
          <p:cNvPr id="109" name="Rectangle 24"/>
          <p:cNvSpPr>
            <a:spLocks/>
          </p:cNvSpPr>
          <p:nvPr/>
        </p:nvSpPr>
        <p:spPr bwMode="auto">
          <a:xfrm>
            <a:off x="-21577" y="5374902"/>
            <a:ext cx="80402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Transport API</a:t>
            </a:r>
          </a:p>
        </p:txBody>
      </p:sp>
      <p:sp>
        <p:nvSpPr>
          <p:cNvPr id="110" name="Rectangle 25"/>
          <p:cNvSpPr>
            <a:spLocks/>
          </p:cNvSpPr>
          <p:nvPr/>
        </p:nvSpPr>
        <p:spPr bwMode="auto">
          <a:xfrm>
            <a:off x="-23182" y="4601059"/>
            <a:ext cx="80562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Messaging  </a:t>
            </a:r>
          </a:p>
          <a:p>
            <a:pPr algn="r"/>
            <a:r>
              <a:rPr lang="en-US" sz="900" dirty="0" smtClean="0">
                <a:solidFill>
                  <a:prstClr val="black">
                    <a:lumMod val="65000"/>
                    <a:lumOff val="35000"/>
                  </a:prstClr>
                </a:solidFill>
                <a:latin typeface="Arial"/>
                <a:ea typeface="ヒラギノ角ゴ ProN W3" charset="0"/>
                <a:cs typeface="Arial"/>
                <a:sym typeface="Gill Sans" charset="0"/>
              </a:rPr>
              <a:t>Adapters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17" name="Rectangle 26"/>
          <p:cNvSpPr>
            <a:spLocks/>
          </p:cNvSpPr>
          <p:nvPr/>
        </p:nvSpPr>
        <p:spPr bwMode="auto">
          <a:xfrm>
            <a:off x="-21577" y="4379602"/>
            <a:ext cx="80402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Messaging APIs</a:t>
            </a:r>
          </a:p>
        </p:txBody>
      </p:sp>
      <p:sp>
        <p:nvSpPr>
          <p:cNvPr id="119" name="Rectangle 28"/>
          <p:cNvSpPr>
            <a:spLocks/>
          </p:cNvSpPr>
          <p:nvPr/>
        </p:nvSpPr>
        <p:spPr bwMode="auto">
          <a:xfrm>
            <a:off x="-21577" y="3403115"/>
            <a:ext cx="80402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Domain APIs</a:t>
            </a:r>
          </a:p>
        </p:txBody>
      </p:sp>
      <p:sp>
        <p:nvSpPr>
          <p:cNvPr id="123" name="AutoShape 29"/>
          <p:cNvSpPr>
            <a:spLocks/>
          </p:cNvSpPr>
          <p:nvPr/>
        </p:nvSpPr>
        <p:spPr bwMode="auto">
          <a:xfrm>
            <a:off x="-21577" y="2673262"/>
            <a:ext cx="804023" cy="48767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HTML5 </a:t>
            </a:r>
            <a:r>
              <a:rPr lang="en-US" sz="900" dirty="0" smtClean="0">
                <a:solidFill>
                  <a:prstClr val="black">
                    <a:lumMod val="65000"/>
                    <a:lumOff val="35000"/>
                  </a:prstClr>
                </a:solidFill>
                <a:latin typeface="Arial"/>
                <a:ea typeface="ヒラギノ角ゴ ProN W3" charset="0"/>
                <a:cs typeface="Arial"/>
                <a:sym typeface="Gill Sans" charset="0"/>
              </a:rPr>
              <a:t>components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45" name="Rectangle 144"/>
          <p:cNvSpPr/>
          <p:nvPr/>
        </p:nvSpPr>
        <p:spPr bwMode="auto">
          <a:xfrm>
            <a:off x="6543735" y="2293330"/>
            <a:ext cx="1050732" cy="2936372"/>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48" name="Rectangle 147"/>
          <p:cNvSpPr/>
          <p:nvPr/>
        </p:nvSpPr>
        <p:spPr bwMode="auto">
          <a:xfrm>
            <a:off x="5348414" y="2293330"/>
            <a:ext cx="1050732" cy="2936372"/>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49" name="Rectangle 148"/>
          <p:cNvSpPr/>
          <p:nvPr/>
        </p:nvSpPr>
        <p:spPr bwMode="auto">
          <a:xfrm>
            <a:off x="4154864" y="3190837"/>
            <a:ext cx="1050398" cy="2038865"/>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50" name="Rectangle 149"/>
          <p:cNvSpPr/>
          <p:nvPr/>
        </p:nvSpPr>
        <p:spPr bwMode="auto">
          <a:xfrm>
            <a:off x="2958747" y="3190837"/>
            <a:ext cx="1050398" cy="2038865"/>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51" name="Rectangle 150"/>
          <p:cNvSpPr/>
          <p:nvPr/>
        </p:nvSpPr>
        <p:spPr bwMode="auto">
          <a:xfrm>
            <a:off x="1762629" y="3190837"/>
            <a:ext cx="1050398" cy="2038865"/>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a:ln>
                <a:noFill/>
              </a:ln>
              <a:solidFill>
                <a:srgbClr val="000000"/>
              </a:solidFill>
              <a:effectLst/>
              <a:uLnTx/>
              <a:uFillTx/>
              <a:latin typeface="Gill Sans" charset="0"/>
              <a:ea typeface="ヒラギノ角ゴ ProN W3" charset="0"/>
              <a:cs typeface="ヒラギノ角ゴ ProN W3" charset="0"/>
              <a:sym typeface="Gill Sans" charset="0"/>
            </a:endParaRPr>
          </a:p>
        </p:txBody>
      </p:sp>
      <p:sp>
        <p:nvSpPr>
          <p:cNvPr id="152" name="Rectangle 1"/>
          <p:cNvSpPr>
            <a:spLocks/>
          </p:cNvSpPr>
          <p:nvPr/>
        </p:nvSpPr>
        <p:spPr bwMode="auto">
          <a:xfrm>
            <a:off x="5348414" y="2708382"/>
            <a:ext cx="1050732" cy="252000"/>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Config</a:t>
            </a:r>
            <a:r>
              <a:rPr lang="en-US" sz="900" kern="0" dirty="0">
                <a:solidFill>
                  <a:srgbClr val="FFFFFF"/>
                </a:solidFill>
                <a:latin typeface="Arial"/>
                <a:ea typeface="ヒラギノ角ゴ ProN W3" charset="0"/>
                <a:cs typeface="Arial"/>
                <a:sym typeface="Gill Sans" charset="0"/>
              </a:rPr>
              <a:t>/Extend API</a:t>
            </a:r>
          </a:p>
        </p:txBody>
      </p:sp>
      <p:sp>
        <p:nvSpPr>
          <p:cNvPr id="153" name="Rectangle 33"/>
          <p:cNvSpPr>
            <a:spLocks/>
          </p:cNvSpPr>
          <p:nvPr/>
        </p:nvSpPr>
        <p:spPr bwMode="auto">
          <a:xfrm>
            <a:off x="896836" y="2293330"/>
            <a:ext cx="4302352" cy="1070501"/>
          </a:xfrm>
          <a:prstGeom prst="rect">
            <a:avLst/>
          </a:prstGeom>
          <a:solidFill>
            <a:srgbClr val="17375E"/>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Arial"/>
                <a:ea typeface="ヒラギノ角ゴ ProN W3" charset="0"/>
                <a:cs typeface="Arial"/>
                <a:sym typeface="Gill Sans" charset="0"/>
              </a:rPr>
              <a:t>Custom Display Components</a:t>
            </a:r>
            <a:endParaRPr kumimoji="0" lang="en-US" sz="1200" b="0" i="0" u="none" strike="noStrike" kern="0" cap="none" spc="0" normalizeH="0" baseline="0" noProof="0" dirty="0">
              <a:ln>
                <a:noFill/>
              </a:ln>
              <a:solidFill>
                <a:srgbClr val="FFFFFF"/>
              </a:solidFill>
              <a:effectLst/>
              <a:uLnTx/>
              <a:uFillTx/>
              <a:latin typeface="Arial"/>
              <a:ea typeface="ヒラギノ角ゴ ProN W3" charset="0"/>
              <a:cs typeface="Arial"/>
              <a:sym typeface="Gill Sans" charset="0"/>
            </a:endParaRPr>
          </a:p>
        </p:txBody>
      </p:sp>
      <p:sp>
        <p:nvSpPr>
          <p:cNvPr id="154" name="Rectangle 38"/>
          <p:cNvSpPr>
            <a:spLocks/>
          </p:cNvSpPr>
          <p:nvPr/>
        </p:nvSpPr>
        <p:spPr bwMode="auto">
          <a:xfrm>
            <a:off x="897375" y="3272935"/>
            <a:ext cx="731678" cy="1956767"/>
          </a:xfrm>
          <a:prstGeom prst="rect">
            <a:avLst/>
          </a:prstGeom>
          <a:solidFill>
            <a:srgbClr val="17375E"/>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Gill Sans" charset="0"/>
              <a:ea typeface="ヒラギノ角ゴ ProN W3" charset="0"/>
              <a:cs typeface="Gill Sans" charset="0"/>
              <a:sym typeface="Gill Sans" charset="0"/>
            </a:endParaRPr>
          </a:p>
        </p:txBody>
      </p:sp>
      <p:sp>
        <p:nvSpPr>
          <p:cNvPr id="155" name="Rectangle 34"/>
          <p:cNvSpPr>
            <a:spLocks/>
          </p:cNvSpPr>
          <p:nvPr/>
        </p:nvSpPr>
        <p:spPr bwMode="auto">
          <a:xfrm>
            <a:off x="1768344" y="4385951"/>
            <a:ext cx="1044365" cy="222250"/>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TradeSubscriber</a:t>
            </a:r>
            <a:endParaRPr lang="en-US" sz="900" kern="0" dirty="0">
              <a:solidFill>
                <a:srgbClr val="FFFFFF"/>
              </a:solidFill>
              <a:latin typeface="Arial"/>
              <a:ea typeface="ヒラギノ角ゴ ProN W3" charset="0"/>
              <a:cs typeface="Arial"/>
              <a:sym typeface="Gill Sans" charset="0"/>
            </a:endParaRPr>
          </a:p>
        </p:txBody>
      </p:sp>
      <p:sp>
        <p:nvSpPr>
          <p:cNvPr id="156" name="Rectangle 35"/>
          <p:cNvSpPr>
            <a:spLocks/>
          </p:cNvSpPr>
          <p:nvPr/>
        </p:nvSpPr>
        <p:spPr bwMode="auto">
          <a:xfrm>
            <a:off x="1768344" y="3484260"/>
            <a:ext cx="1044365" cy="222250"/>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Trade API</a:t>
            </a:r>
          </a:p>
        </p:txBody>
      </p:sp>
      <p:sp>
        <p:nvSpPr>
          <p:cNvPr id="157" name="Rectangle 39"/>
          <p:cNvSpPr>
            <a:spLocks/>
          </p:cNvSpPr>
          <p:nvPr/>
        </p:nvSpPr>
        <p:spPr bwMode="auto">
          <a:xfrm>
            <a:off x="1768344" y="3706510"/>
            <a:ext cx="1044365" cy="53625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a:solidFill>
                  <a:srgbClr val="1F497D">
                    <a:lumMod val="50000"/>
                  </a:srgbClr>
                </a:solidFill>
                <a:latin typeface="Arial"/>
                <a:ea typeface="ヒラギノ角ゴ ProN W3" charset="0"/>
                <a:cs typeface="Arial"/>
                <a:sym typeface="Gill Sans" charset="0"/>
              </a:rPr>
              <a:t>Trade</a:t>
            </a:r>
          </a:p>
          <a:p>
            <a:pPr algn="ctr" defTabSz="914400"/>
            <a:r>
              <a:rPr lang="en-US" sz="900" kern="0" dirty="0">
                <a:solidFill>
                  <a:srgbClr val="1F497D">
                    <a:lumMod val="50000"/>
                  </a:srgbClr>
                </a:solidFill>
                <a:latin typeface="Arial"/>
                <a:ea typeface="ヒラギノ角ゴ ProN W3" charset="0"/>
                <a:cs typeface="Arial"/>
                <a:sym typeface="Gill Sans" charset="0"/>
              </a:rPr>
              <a:t>Library</a:t>
            </a:r>
          </a:p>
        </p:txBody>
      </p:sp>
      <p:sp>
        <p:nvSpPr>
          <p:cNvPr id="158" name="Rectangle 41"/>
          <p:cNvSpPr>
            <a:spLocks/>
          </p:cNvSpPr>
          <p:nvPr/>
        </p:nvSpPr>
        <p:spPr bwMode="auto">
          <a:xfrm>
            <a:off x="1768344" y="4601852"/>
            <a:ext cx="1044365" cy="628650"/>
          </a:xfrm>
          <a:prstGeom prst="rect">
            <a:avLst/>
          </a:prstGeom>
          <a:gradFill flip="none" rotWithShape="1">
            <a:gsLst>
              <a:gs pos="80000">
                <a:srgbClr val="DCF0FC"/>
              </a:gs>
              <a:gs pos="100000">
                <a:srgbClr val="7E91AE"/>
              </a:gs>
            </a:gsLst>
            <a:lin ang="16200000" scaled="0"/>
            <a:tileRect/>
          </a:gradFill>
          <a:ln>
            <a:noFill/>
          </a:ln>
          <a:extLst/>
        </p:spPr>
        <p:txBody>
          <a:bodyPr lIns="0" tIns="0" rIns="0" bIns="0" anchor="ctr"/>
          <a:lstStyle/>
          <a:p>
            <a:pPr algn="ctr" defTabSz="914400"/>
            <a:r>
              <a:rPr lang="en-US" sz="900" kern="0" dirty="0" err="1">
                <a:solidFill>
                  <a:srgbClr val="04396E"/>
                </a:solidFill>
                <a:latin typeface="Arial"/>
                <a:ea typeface="ヒラギノ角ゴ ProN W3" charset="0"/>
                <a:cs typeface="Arial"/>
                <a:sym typeface="Gill Sans" charset="0"/>
              </a:rPr>
              <a:t>StreamLink</a:t>
            </a:r>
            <a:r>
              <a:rPr lang="en-US" sz="900" kern="0" dirty="0">
                <a:solidFill>
                  <a:srgbClr val="04396E"/>
                </a:solidFill>
                <a:latin typeface="Arial"/>
                <a:ea typeface="ヒラギノ角ゴ ProN W3" charset="0"/>
                <a:cs typeface="Arial"/>
                <a:sym typeface="Gill Sans" charset="0"/>
              </a:rPr>
              <a:t> </a:t>
            </a:r>
          </a:p>
          <a:p>
            <a:pPr algn="ctr" defTabSz="914400"/>
            <a:r>
              <a:rPr lang="en-US" sz="900" kern="0" dirty="0">
                <a:solidFill>
                  <a:srgbClr val="04396E"/>
                </a:solidFill>
                <a:latin typeface="Arial"/>
                <a:ea typeface="ヒラギノ角ゴ ProN W3" charset="0"/>
                <a:cs typeface="Arial"/>
                <a:sym typeface="Gill Sans" charset="0"/>
              </a:rPr>
              <a:t>Trade-</a:t>
            </a:r>
          </a:p>
          <a:p>
            <a:pPr algn="ctr" defTabSz="914400"/>
            <a:r>
              <a:rPr lang="en-US" sz="900" kern="0" dirty="0">
                <a:solidFill>
                  <a:srgbClr val="04396E"/>
                </a:solidFill>
                <a:latin typeface="Arial"/>
                <a:ea typeface="ヒラギノ角ゴ ProN W3" charset="0"/>
                <a:cs typeface="Arial"/>
                <a:sym typeface="Gill Sans" charset="0"/>
              </a:rPr>
              <a:t>Subscriber</a:t>
            </a:r>
          </a:p>
        </p:txBody>
      </p:sp>
      <p:sp>
        <p:nvSpPr>
          <p:cNvPr id="159" name="Rectangle 31"/>
          <p:cNvSpPr>
            <a:spLocks/>
          </p:cNvSpPr>
          <p:nvPr/>
        </p:nvSpPr>
        <p:spPr bwMode="auto">
          <a:xfrm>
            <a:off x="5348414" y="3484260"/>
            <a:ext cx="1050732" cy="222250"/>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Grid Model API</a:t>
            </a:r>
          </a:p>
        </p:txBody>
      </p:sp>
      <p:sp>
        <p:nvSpPr>
          <p:cNvPr id="160" name="Rectangle 37"/>
          <p:cNvSpPr>
            <a:spLocks/>
          </p:cNvSpPr>
          <p:nvPr/>
        </p:nvSpPr>
        <p:spPr bwMode="auto">
          <a:xfrm>
            <a:off x="5348414" y="3706510"/>
            <a:ext cx="1050732" cy="53625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a:solidFill>
                  <a:srgbClr val="1F497D">
                    <a:lumMod val="50000"/>
                  </a:srgbClr>
                </a:solidFill>
                <a:latin typeface="Arial"/>
                <a:ea typeface="ヒラギノ角ゴ ProN W3" charset="0"/>
                <a:cs typeface="Arial"/>
                <a:sym typeface="Gill Sans" charset="0"/>
              </a:rPr>
              <a:t>Grid Model Implementation</a:t>
            </a:r>
          </a:p>
        </p:txBody>
      </p:sp>
      <p:sp>
        <p:nvSpPr>
          <p:cNvPr id="161" name="Rectangle 48"/>
          <p:cNvSpPr>
            <a:spLocks/>
          </p:cNvSpPr>
          <p:nvPr/>
        </p:nvSpPr>
        <p:spPr bwMode="auto">
          <a:xfrm>
            <a:off x="5348414" y="4385951"/>
            <a:ext cx="1050732" cy="222250"/>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GridDataProvider</a:t>
            </a:r>
            <a:endParaRPr lang="en-US" sz="900" kern="0" dirty="0">
              <a:solidFill>
                <a:srgbClr val="FFFFFF"/>
              </a:solidFill>
              <a:latin typeface="Arial"/>
              <a:ea typeface="ヒラギノ角ゴ ProN W3" charset="0"/>
              <a:cs typeface="Arial"/>
              <a:sym typeface="Gill Sans" charset="0"/>
            </a:endParaRPr>
          </a:p>
        </p:txBody>
      </p:sp>
      <p:sp>
        <p:nvSpPr>
          <p:cNvPr id="162" name="Rectangle 49"/>
          <p:cNvSpPr>
            <a:spLocks/>
          </p:cNvSpPr>
          <p:nvPr/>
        </p:nvSpPr>
        <p:spPr bwMode="auto">
          <a:xfrm>
            <a:off x="5348414" y="4601852"/>
            <a:ext cx="1050732" cy="628650"/>
          </a:xfrm>
          <a:prstGeom prst="rect">
            <a:avLst/>
          </a:prstGeom>
          <a:gradFill flip="none" rotWithShape="1">
            <a:gsLst>
              <a:gs pos="80000">
                <a:srgbClr val="DCF0FC"/>
              </a:gs>
              <a:gs pos="100000">
                <a:srgbClr val="7E91AE"/>
              </a:gs>
            </a:gsLst>
            <a:lin ang="16200000" scaled="0"/>
            <a:tileRect/>
          </a:gradFill>
          <a:ln>
            <a:noFill/>
          </a:ln>
          <a:extLst/>
        </p:spPr>
        <p:txBody>
          <a:bodyPr lIns="0" tIns="0" rIns="0" bIns="0" anchor="ctr"/>
          <a:lstStyle/>
          <a:p>
            <a:pPr algn="ctr" defTabSz="914400"/>
            <a:r>
              <a:rPr lang="en-US" sz="900" kern="0" dirty="0">
                <a:solidFill>
                  <a:srgbClr val="04396E"/>
                </a:solidFill>
                <a:latin typeface="Arial"/>
                <a:ea typeface="ヒラギノ角ゴ ProN W3" charset="0"/>
                <a:cs typeface="Arial"/>
                <a:sym typeface="Gill Sans" charset="0"/>
              </a:rPr>
              <a:t>StreamLink </a:t>
            </a:r>
            <a:r>
              <a:rPr lang="en-US" sz="900" kern="0" dirty="0" err="1">
                <a:solidFill>
                  <a:srgbClr val="04396E"/>
                </a:solidFill>
                <a:latin typeface="Arial"/>
                <a:ea typeface="ヒラギノ角ゴ ProN W3" charset="0"/>
                <a:cs typeface="Arial"/>
                <a:sym typeface="Gill Sans" charset="0"/>
              </a:rPr>
              <a:t>GridData</a:t>
            </a:r>
            <a:r>
              <a:rPr lang="en-US" sz="900" kern="0" dirty="0">
                <a:solidFill>
                  <a:srgbClr val="04396E"/>
                </a:solidFill>
                <a:latin typeface="Arial"/>
                <a:ea typeface="ヒラギノ角ゴ ProN W3" charset="0"/>
                <a:cs typeface="Arial"/>
                <a:sym typeface="Gill Sans" charset="0"/>
              </a:rPr>
              <a:t>-</a:t>
            </a:r>
          </a:p>
          <a:p>
            <a:pPr algn="ctr" defTabSz="914400"/>
            <a:r>
              <a:rPr lang="en-US" sz="900" kern="0" dirty="0">
                <a:solidFill>
                  <a:srgbClr val="04396E"/>
                </a:solidFill>
                <a:latin typeface="Arial"/>
                <a:ea typeface="ヒラギノ角ゴ ProN W3" charset="0"/>
                <a:cs typeface="Arial"/>
                <a:sym typeface="Gill Sans" charset="0"/>
              </a:rPr>
              <a:t>Provider</a:t>
            </a:r>
          </a:p>
        </p:txBody>
      </p:sp>
      <p:sp>
        <p:nvSpPr>
          <p:cNvPr id="163" name="Rectangle 44"/>
          <p:cNvSpPr>
            <a:spLocks/>
          </p:cNvSpPr>
          <p:nvPr/>
        </p:nvSpPr>
        <p:spPr bwMode="auto">
          <a:xfrm>
            <a:off x="2962870" y="4385951"/>
            <a:ext cx="1044364" cy="222250"/>
          </a:xfrm>
          <a:prstGeom prst="rect">
            <a:avLst/>
          </a:prstGeom>
          <a:solidFill>
            <a:srgbClr val="4F81BD">
              <a:lumMod val="75000"/>
            </a:srgbClr>
          </a:solidFill>
          <a:ln>
            <a:noFill/>
          </a:ln>
          <a:extLst/>
        </p:spPr>
        <p:txBody>
          <a:bodyPr lIns="0" tIns="0" rIns="0" bIns="0" anchor="ctr"/>
          <a:lstStyle/>
          <a:p>
            <a:pPr algn="ctr" defTabSz="914400"/>
            <a:r>
              <a:rPr lang="en-US" sz="900" kern="0" dirty="0" err="1" smtClean="0">
                <a:solidFill>
                  <a:srgbClr val="FFFFFF"/>
                </a:solidFill>
                <a:latin typeface="Arial"/>
                <a:ea typeface="ヒラギノ角ゴ ProN W3" charset="0"/>
                <a:cs typeface="Arial"/>
                <a:sym typeface="Gill Sans" charset="0"/>
              </a:rPr>
              <a:t>PermSubscriber</a:t>
            </a:r>
            <a:endParaRPr lang="en-US" sz="900" kern="0" dirty="0">
              <a:solidFill>
                <a:srgbClr val="FFFFFF"/>
              </a:solidFill>
              <a:latin typeface="Arial"/>
              <a:ea typeface="ヒラギノ角ゴ ProN W3" charset="0"/>
              <a:cs typeface="Arial"/>
              <a:sym typeface="Gill Sans" charset="0"/>
            </a:endParaRPr>
          </a:p>
        </p:txBody>
      </p:sp>
      <p:sp>
        <p:nvSpPr>
          <p:cNvPr id="164" name="Rectangle 45"/>
          <p:cNvSpPr>
            <a:spLocks/>
          </p:cNvSpPr>
          <p:nvPr/>
        </p:nvSpPr>
        <p:spPr bwMode="auto">
          <a:xfrm>
            <a:off x="2962870" y="4601852"/>
            <a:ext cx="1044364" cy="628650"/>
          </a:xfrm>
          <a:prstGeom prst="rect">
            <a:avLst/>
          </a:prstGeom>
          <a:gradFill flip="none" rotWithShape="1">
            <a:gsLst>
              <a:gs pos="80000">
                <a:srgbClr val="DCF0FC"/>
              </a:gs>
              <a:gs pos="100000">
                <a:srgbClr val="7E91AE"/>
              </a:gs>
            </a:gsLst>
            <a:lin ang="16200000" scaled="0"/>
            <a:tileRect/>
          </a:gradFill>
          <a:ln>
            <a:noFill/>
          </a:ln>
          <a:extLst/>
        </p:spPr>
        <p:txBody>
          <a:bodyPr lIns="0" tIns="0" rIns="0" bIns="0" anchor="ctr"/>
          <a:lstStyle/>
          <a:p>
            <a:pPr algn="ctr" defTabSz="914400"/>
            <a:r>
              <a:rPr lang="en-US" sz="900" kern="0" dirty="0">
                <a:solidFill>
                  <a:srgbClr val="04396E"/>
                </a:solidFill>
                <a:latin typeface="Arial"/>
                <a:ea typeface="ヒラギノ角ゴ ProN W3" charset="0"/>
                <a:cs typeface="Arial"/>
                <a:sym typeface="Gill Sans" charset="0"/>
              </a:rPr>
              <a:t>StreamLink Permission-Subscriber</a:t>
            </a:r>
          </a:p>
        </p:txBody>
      </p:sp>
      <p:sp>
        <p:nvSpPr>
          <p:cNvPr id="165" name="Rectangle 52"/>
          <p:cNvSpPr>
            <a:spLocks/>
          </p:cNvSpPr>
          <p:nvPr/>
        </p:nvSpPr>
        <p:spPr bwMode="auto">
          <a:xfrm>
            <a:off x="2962870" y="3484260"/>
            <a:ext cx="1044364" cy="222250"/>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Permissions API</a:t>
            </a:r>
          </a:p>
        </p:txBody>
      </p:sp>
      <p:sp>
        <p:nvSpPr>
          <p:cNvPr id="166" name="Rectangle 53"/>
          <p:cNvSpPr>
            <a:spLocks/>
          </p:cNvSpPr>
          <p:nvPr/>
        </p:nvSpPr>
        <p:spPr bwMode="auto">
          <a:xfrm>
            <a:off x="2962870" y="3706510"/>
            <a:ext cx="1044364" cy="53625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a:solidFill>
                  <a:srgbClr val="1F497D">
                    <a:lumMod val="50000"/>
                  </a:srgbClr>
                </a:solidFill>
                <a:latin typeface="Arial"/>
                <a:ea typeface="ヒラギノ角ゴ ProN W3" charset="0"/>
                <a:cs typeface="Arial"/>
                <a:sym typeface="Gill Sans" charset="0"/>
              </a:rPr>
              <a:t>Permissions</a:t>
            </a:r>
          </a:p>
          <a:p>
            <a:pPr algn="ctr" defTabSz="914400"/>
            <a:r>
              <a:rPr lang="en-US" sz="900" kern="0" dirty="0">
                <a:solidFill>
                  <a:srgbClr val="1F497D">
                    <a:lumMod val="50000"/>
                  </a:srgbClr>
                </a:solidFill>
                <a:latin typeface="Arial"/>
                <a:ea typeface="ヒラギノ角ゴ ProN W3" charset="0"/>
                <a:cs typeface="Arial"/>
                <a:sym typeface="Gill Sans" charset="0"/>
              </a:rPr>
              <a:t>Library</a:t>
            </a:r>
          </a:p>
        </p:txBody>
      </p:sp>
      <p:sp>
        <p:nvSpPr>
          <p:cNvPr id="167" name="Rectangle 46"/>
          <p:cNvSpPr>
            <a:spLocks/>
          </p:cNvSpPr>
          <p:nvPr/>
        </p:nvSpPr>
        <p:spPr bwMode="auto">
          <a:xfrm>
            <a:off x="4157395" y="4385951"/>
            <a:ext cx="1044364" cy="227769"/>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AlertsSubscriber</a:t>
            </a:r>
            <a:endParaRPr lang="en-US" sz="900" kern="0" dirty="0">
              <a:solidFill>
                <a:srgbClr val="FFFFFF"/>
              </a:solidFill>
              <a:latin typeface="Arial"/>
              <a:ea typeface="ヒラギノ角ゴ ProN W3" charset="0"/>
              <a:cs typeface="Arial"/>
              <a:sym typeface="Gill Sans" charset="0"/>
            </a:endParaRPr>
          </a:p>
        </p:txBody>
      </p:sp>
      <p:sp>
        <p:nvSpPr>
          <p:cNvPr id="168" name="Rectangle 47"/>
          <p:cNvSpPr>
            <a:spLocks/>
          </p:cNvSpPr>
          <p:nvPr/>
        </p:nvSpPr>
        <p:spPr bwMode="auto">
          <a:xfrm>
            <a:off x="4157395" y="4613721"/>
            <a:ext cx="1044364" cy="628650"/>
          </a:xfrm>
          <a:prstGeom prst="rect">
            <a:avLst/>
          </a:prstGeom>
          <a:gradFill flip="none" rotWithShape="1">
            <a:gsLst>
              <a:gs pos="80000">
                <a:srgbClr val="DCF0FC"/>
              </a:gs>
              <a:gs pos="100000">
                <a:srgbClr val="7E91AE"/>
              </a:gs>
            </a:gsLst>
            <a:lin ang="16200000" scaled="0"/>
            <a:tileRect/>
          </a:gradFill>
          <a:ln>
            <a:noFill/>
          </a:ln>
          <a:extLst/>
        </p:spPr>
        <p:txBody>
          <a:bodyPr lIns="0" tIns="0" rIns="0" bIns="0" anchor="ctr"/>
          <a:lstStyle/>
          <a:p>
            <a:pPr algn="ctr" defTabSz="914400"/>
            <a:r>
              <a:rPr lang="en-US" sz="900" kern="0" dirty="0" err="1">
                <a:solidFill>
                  <a:srgbClr val="04396E"/>
                </a:solidFill>
                <a:latin typeface="Arial"/>
                <a:ea typeface="ヒラギノ角ゴ ProN W3" charset="0"/>
                <a:cs typeface="Arial"/>
                <a:sym typeface="Gill Sans" charset="0"/>
              </a:rPr>
              <a:t>StreamLink</a:t>
            </a:r>
            <a:r>
              <a:rPr lang="en-US" sz="900" kern="0" dirty="0">
                <a:solidFill>
                  <a:srgbClr val="04396E"/>
                </a:solidFill>
                <a:latin typeface="Arial"/>
                <a:ea typeface="ヒラギノ角ゴ ProN W3" charset="0"/>
                <a:cs typeface="Arial"/>
                <a:sym typeface="Gill Sans" charset="0"/>
              </a:rPr>
              <a:t> </a:t>
            </a:r>
          </a:p>
          <a:p>
            <a:pPr algn="ctr" defTabSz="914400"/>
            <a:r>
              <a:rPr lang="en-US" sz="900" kern="0" dirty="0">
                <a:solidFill>
                  <a:srgbClr val="04396E"/>
                </a:solidFill>
                <a:latin typeface="Arial"/>
                <a:ea typeface="ヒラギノ角ゴ ProN W3" charset="0"/>
                <a:cs typeface="Arial"/>
                <a:sym typeface="Gill Sans" charset="0"/>
              </a:rPr>
              <a:t>Alerts-</a:t>
            </a:r>
          </a:p>
          <a:p>
            <a:pPr algn="ctr" defTabSz="914400"/>
            <a:r>
              <a:rPr lang="en-US" sz="900" kern="0" dirty="0">
                <a:solidFill>
                  <a:srgbClr val="04396E"/>
                </a:solidFill>
                <a:latin typeface="Arial"/>
                <a:ea typeface="ヒラギノ角ゴ ProN W3" charset="0"/>
                <a:cs typeface="Arial"/>
                <a:sym typeface="Gill Sans" charset="0"/>
              </a:rPr>
              <a:t>Subscriber</a:t>
            </a:r>
          </a:p>
        </p:txBody>
      </p:sp>
      <p:sp>
        <p:nvSpPr>
          <p:cNvPr id="169" name="Rectangle 54"/>
          <p:cNvSpPr>
            <a:spLocks/>
          </p:cNvSpPr>
          <p:nvPr/>
        </p:nvSpPr>
        <p:spPr bwMode="auto">
          <a:xfrm>
            <a:off x="4157395" y="3484260"/>
            <a:ext cx="1044364" cy="222250"/>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Alerts API</a:t>
            </a:r>
          </a:p>
        </p:txBody>
      </p:sp>
      <p:sp>
        <p:nvSpPr>
          <p:cNvPr id="170" name="Rectangle 55"/>
          <p:cNvSpPr>
            <a:spLocks/>
          </p:cNvSpPr>
          <p:nvPr/>
        </p:nvSpPr>
        <p:spPr bwMode="auto">
          <a:xfrm>
            <a:off x="4157395" y="3706510"/>
            <a:ext cx="1044364" cy="53625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a:solidFill>
                  <a:srgbClr val="1F497D">
                    <a:lumMod val="50000"/>
                  </a:srgbClr>
                </a:solidFill>
                <a:latin typeface="Arial"/>
                <a:ea typeface="ヒラギノ角ゴ ProN W3" charset="0"/>
                <a:cs typeface="Arial"/>
                <a:sym typeface="Gill Sans" charset="0"/>
              </a:rPr>
              <a:t>Alerts</a:t>
            </a:r>
          </a:p>
          <a:p>
            <a:pPr algn="ctr" defTabSz="914400"/>
            <a:r>
              <a:rPr lang="en-US" sz="900" kern="0" dirty="0">
                <a:solidFill>
                  <a:srgbClr val="1F497D">
                    <a:lumMod val="50000"/>
                  </a:srgbClr>
                </a:solidFill>
                <a:latin typeface="Arial"/>
                <a:ea typeface="ヒラギノ角ゴ ProN W3" charset="0"/>
                <a:cs typeface="Arial"/>
                <a:sym typeface="Gill Sans" charset="0"/>
              </a:rPr>
              <a:t>Library</a:t>
            </a:r>
          </a:p>
        </p:txBody>
      </p:sp>
      <p:sp>
        <p:nvSpPr>
          <p:cNvPr id="171" name="Rectangle 50"/>
          <p:cNvSpPr>
            <a:spLocks/>
          </p:cNvSpPr>
          <p:nvPr/>
        </p:nvSpPr>
        <p:spPr bwMode="auto">
          <a:xfrm>
            <a:off x="6543735" y="4385951"/>
            <a:ext cx="1050732" cy="241300"/>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ChartDataProvider</a:t>
            </a:r>
            <a:endParaRPr lang="en-US" sz="900" kern="0" dirty="0">
              <a:solidFill>
                <a:srgbClr val="FFFFFF"/>
              </a:solidFill>
              <a:latin typeface="Arial"/>
              <a:ea typeface="ヒラギノ角ゴ ProN W3" charset="0"/>
              <a:cs typeface="Arial"/>
              <a:sym typeface="Gill Sans" charset="0"/>
            </a:endParaRPr>
          </a:p>
        </p:txBody>
      </p:sp>
      <p:sp>
        <p:nvSpPr>
          <p:cNvPr id="172" name="Rectangle 51"/>
          <p:cNvSpPr>
            <a:spLocks/>
          </p:cNvSpPr>
          <p:nvPr/>
        </p:nvSpPr>
        <p:spPr bwMode="auto">
          <a:xfrm>
            <a:off x="6543735" y="4601852"/>
            <a:ext cx="1050732" cy="628650"/>
          </a:xfrm>
          <a:prstGeom prst="rect">
            <a:avLst/>
          </a:prstGeom>
          <a:gradFill flip="none" rotWithShape="1">
            <a:gsLst>
              <a:gs pos="80000">
                <a:srgbClr val="DCF0FC"/>
              </a:gs>
              <a:gs pos="100000">
                <a:srgbClr val="7E91AE"/>
              </a:gs>
            </a:gsLst>
            <a:lin ang="16200000" scaled="0"/>
            <a:tileRect/>
          </a:gradFill>
          <a:ln>
            <a:noFill/>
          </a:ln>
          <a:extLst/>
        </p:spPr>
        <p:txBody>
          <a:bodyPr lIns="0" tIns="0" rIns="0" bIns="0" anchor="ctr"/>
          <a:lstStyle/>
          <a:p>
            <a:pPr algn="ctr" defTabSz="914400"/>
            <a:r>
              <a:rPr lang="en-US" sz="900" kern="0" dirty="0">
                <a:solidFill>
                  <a:srgbClr val="04396E"/>
                </a:solidFill>
                <a:latin typeface="Arial"/>
                <a:ea typeface="ヒラギノ角ゴ ProN W3" charset="0"/>
                <a:cs typeface="Arial"/>
                <a:sym typeface="Gill Sans" charset="0"/>
              </a:rPr>
              <a:t>StreamLink </a:t>
            </a:r>
            <a:r>
              <a:rPr lang="en-US" sz="900" kern="0" dirty="0" err="1">
                <a:solidFill>
                  <a:srgbClr val="04396E"/>
                </a:solidFill>
                <a:latin typeface="Arial"/>
                <a:ea typeface="ヒラギノ角ゴ ProN W3" charset="0"/>
                <a:cs typeface="Arial"/>
                <a:sym typeface="Gill Sans" charset="0"/>
              </a:rPr>
              <a:t>ChartData</a:t>
            </a:r>
            <a:r>
              <a:rPr lang="en-US" sz="900" kern="0" dirty="0">
                <a:solidFill>
                  <a:srgbClr val="04396E"/>
                </a:solidFill>
                <a:latin typeface="Arial"/>
                <a:ea typeface="ヒラギノ角ゴ ProN W3" charset="0"/>
                <a:cs typeface="Arial"/>
                <a:sym typeface="Gill Sans" charset="0"/>
              </a:rPr>
              <a:t>-</a:t>
            </a:r>
          </a:p>
          <a:p>
            <a:pPr algn="ctr" defTabSz="914400"/>
            <a:r>
              <a:rPr lang="en-US" sz="900" kern="0" dirty="0">
                <a:solidFill>
                  <a:srgbClr val="04396E"/>
                </a:solidFill>
                <a:latin typeface="Arial"/>
                <a:ea typeface="ヒラギノ角ゴ ProN W3" charset="0"/>
                <a:cs typeface="Arial"/>
                <a:sym typeface="Gill Sans" charset="0"/>
              </a:rPr>
              <a:t>Provider</a:t>
            </a:r>
          </a:p>
        </p:txBody>
      </p:sp>
      <p:sp>
        <p:nvSpPr>
          <p:cNvPr id="173" name="Rectangle 56"/>
          <p:cNvSpPr>
            <a:spLocks/>
          </p:cNvSpPr>
          <p:nvPr/>
        </p:nvSpPr>
        <p:spPr bwMode="auto">
          <a:xfrm>
            <a:off x="6543735" y="3484260"/>
            <a:ext cx="1050732" cy="222250"/>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Chart Model API</a:t>
            </a:r>
          </a:p>
        </p:txBody>
      </p:sp>
      <p:sp>
        <p:nvSpPr>
          <p:cNvPr id="174" name="Rectangle 57"/>
          <p:cNvSpPr>
            <a:spLocks/>
          </p:cNvSpPr>
          <p:nvPr/>
        </p:nvSpPr>
        <p:spPr bwMode="auto">
          <a:xfrm>
            <a:off x="6543735" y="3706510"/>
            <a:ext cx="1050732" cy="53625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a:solidFill>
                  <a:srgbClr val="1F497D">
                    <a:lumMod val="50000"/>
                  </a:srgbClr>
                </a:solidFill>
                <a:latin typeface="Arial"/>
                <a:ea typeface="ヒラギノ角ゴ ProN W3" charset="0"/>
                <a:cs typeface="Arial"/>
                <a:sym typeface="Gill Sans" charset="0"/>
              </a:rPr>
              <a:t>Chart Model Implementation</a:t>
            </a:r>
          </a:p>
        </p:txBody>
      </p:sp>
      <p:sp>
        <p:nvSpPr>
          <p:cNvPr id="175" name="Rectangle 2"/>
          <p:cNvSpPr>
            <a:spLocks/>
          </p:cNvSpPr>
          <p:nvPr/>
        </p:nvSpPr>
        <p:spPr bwMode="auto">
          <a:xfrm>
            <a:off x="6543735" y="2708382"/>
            <a:ext cx="1050732" cy="252000"/>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Config</a:t>
            </a:r>
            <a:r>
              <a:rPr lang="en-US" sz="900" kern="0" dirty="0">
                <a:solidFill>
                  <a:srgbClr val="FFFFFF"/>
                </a:solidFill>
                <a:latin typeface="Arial"/>
                <a:ea typeface="ヒラギノ角ゴ ProN W3" charset="0"/>
                <a:cs typeface="Arial"/>
                <a:sym typeface="Gill Sans" charset="0"/>
              </a:rPr>
              <a:t>/Extend API</a:t>
            </a:r>
          </a:p>
        </p:txBody>
      </p:sp>
      <p:sp>
        <p:nvSpPr>
          <p:cNvPr id="176" name="Rectangle 59"/>
          <p:cNvSpPr>
            <a:spLocks/>
          </p:cNvSpPr>
          <p:nvPr/>
        </p:nvSpPr>
        <p:spPr bwMode="auto">
          <a:xfrm>
            <a:off x="5348414" y="2293329"/>
            <a:ext cx="1050732" cy="379933"/>
          </a:xfrm>
          <a:prstGeom prst="rect">
            <a:avLst/>
          </a:prstGeom>
          <a:solidFill>
            <a:schemeClr val="tx2">
              <a:lumMod val="75000"/>
            </a:schemeClr>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Arial"/>
                <a:ea typeface="ヒラギノ角ゴ ProN W3" charset="0"/>
                <a:cs typeface="Arial"/>
                <a:sym typeface="Gill Sans" charset="0"/>
              </a:rPr>
              <a:t>Grid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Arial"/>
                <a:ea typeface="ヒラギノ角ゴ ProN W3" charset="0"/>
                <a:cs typeface="Arial"/>
                <a:sym typeface="Gill Sans" charset="0"/>
              </a:rPr>
              <a:t>Implementation</a:t>
            </a:r>
            <a:endParaRPr kumimoji="0" lang="en-US" sz="900" b="0" i="0" u="none" strike="noStrike" kern="0" cap="none" spc="0" normalizeH="0" baseline="0" noProof="0" dirty="0">
              <a:ln>
                <a:noFill/>
              </a:ln>
              <a:solidFill>
                <a:srgbClr val="FFFFFF"/>
              </a:solidFill>
              <a:effectLst/>
              <a:uLnTx/>
              <a:uFillTx/>
              <a:latin typeface="Arial"/>
              <a:ea typeface="ヒラギノ角ゴ ProN W3" charset="0"/>
              <a:cs typeface="Arial"/>
              <a:sym typeface="Gill Sans" charset="0"/>
            </a:endParaRPr>
          </a:p>
        </p:txBody>
      </p:sp>
      <p:sp>
        <p:nvSpPr>
          <p:cNvPr id="177" name="Rectangle 60"/>
          <p:cNvSpPr>
            <a:spLocks/>
          </p:cNvSpPr>
          <p:nvPr/>
        </p:nvSpPr>
        <p:spPr bwMode="auto">
          <a:xfrm>
            <a:off x="6543735" y="2293329"/>
            <a:ext cx="1050732" cy="379933"/>
          </a:xfrm>
          <a:prstGeom prst="rect">
            <a:avLst/>
          </a:prstGeom>
          <a:solidFill>
            <a:schemeClr val="tx2">
              <a:lumMod val="75000"/>
            </a:schemeClr>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Arial"/>
                <a:ea typeface="ヒラギノ角ゴ ProN W3" charset="0"/>
                <a:cs typeface="Arial"/>
                <a:sym typeface="Gill Sans" charset="0"/>
              </a:rPr>
              <a:t>Chart Implementation</a:t>
            </a:r>
          </a:p>
        </p:txBody>
      </p:sp>
      <p:sp>
        <p:nvSpPr>
          <p:cNvPr id="178" name="Rectangle 35"/>
          <p:cNvSpPr>
            <a:spLocks/>
          </p:cNvSpPr>
          <p:nvPr/>
        </p:nvSpPr>
        <p:spPr bwMode="auto">
          <a:xfrm>
            <a:off x="894382" y="5319837"/>
            <a:ext cx="7824694" cy="318750"/>
          </a:xfrm>
          <a:prstGeom prst="rect">
            <a:avLst/>
          </a:prstGeom>
          <a:solidFill>
            <a:srgbClr val="4F81BD">
              <a:lumMod val="75000"/>
            </a:srgbClr>
          </a:solidFill>
          <a:ln>
            <a:noFill/>
          </a:ln>
          <a:extLst/>
        </p:spPr>
        <p:txBody>
          <a:bodyPr lIns="0" tIns="0" rIns="0" bIns="0" anchor="ctr"/>
          <a:lstStyle/>
          <a:p>
            <a:pPr algn="ctr" defTabSz="914400"/>
            <a:r>
              <a:rPr lang="en-US" sz="1100" kern="0" dirty="0" err="1">
                <a:solidFill>
                  <a:srgbClr val="FFFFFF"/>
                </a:solidFill>
                <a:latin typeface="Arial"/>
                <a:ea typeface="ヒラギノ角ゴ ProN W3" charset="0"/>
                <a:cs typeface="Arial"/>
                <a:sym typeface="Gill Sans" charset="0"/>
              </a:rPr>
              <a:t>StreamLink</a:t>
            </a:r>
            <a:r>
              <a:rPr lang="en-US" sz="1100" kern="0" dirty="0">
                <a:solidFill>
                  <a:srgbClr val="FFFFFF"/>
                </a:solidFill>
                <a:latin typeface="Arial"/>
                <a:ea typeface="ヒラギノ角ゴ ProN W3" charset="0"/>
                <a:cs typeface="Arial"/>
                <a:sym typeface="Gill Sans" charset="0"/>
              </a:rPr>
              <a:t> API</a:t>
            </a:r>
          </a:p>
        </p:txBody>
      </p:sp>
      <p:sp>
        <p:nvSpPr>
          <p:cNvPr id="179" name="Rectangle 37"/>
          <p:cNvSpPr>
            <a:spLocks/>
          </p:cNvSpPr>
          <p:nvPr/>
        </p:nvSpPr>
        <p:spPr bwMode="auto">
          <a:xfrm>
            <a:off x="5348414" y="2962636"/>
            <a:ext cx="1050732" cy="401195"/>
          </a:xfrm>
          <a:prstGeom prst="rect">
            <a:avLst/>
          </a:prstGeom>
          <a:gradFill flip="none" rotWithShape="1">
            <a:gsLst>
              <a:gs pos="80000">
                <a:srgbClr val="B1CCED"/>
              </a:gs>
              <a:gs pos="100000">
                <a:srgbClr val="376092">
                  <a:alpha val="74000"/>
                </a:srgbClr>
              </a:gs>
            </a:gsLst>
            <a:lin ang="16200000" scaled="0"/>
            <a:tileRect/>
          </a:gra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04396E"/>
                </a:solidFill>
                <a:effectLst/>
                <a:uLnTx/>
                <a:uFillTx/>
                <a:latin typeface="Arial"/>
                <a:ea typeface="ヒラギノ角ゴ ProN W3" charset="0"/>
                <a:cs typeface="Arial"/>
                <a:sym typeface="Gill Sans" charset="0"/>
              </a:rPr>
              <a:t>Grid</a:t>
            </a:r>
            <a:endParaRPr kumimoji="0" lang="en-US" sz="900" b="0" i="0" u="none" strike="noStrike" kern="0" cap="none" spc="0" normalizeH="0" baseline="0" noProof="0" dirty="0">
              <a:ln>
                <a:noFill/>
              </a:ln>
              <a:solidFill>
                <a:srgbClr val="04396E"/>
              </a:solidFill>
              <a:effectLst/>
              <a:uLnTx/>
              <a:uFillTx/>
              <a:latin typeface="Arial"/>
              <a:ea typeface="ヒラギノ角ゴ ProN W3" charset="0"/>
              <a:cs typeface="Arial"/>
              <a:sym typeface="Gill Sans" charset="0"/>
            </a:endParaRPr>
          </a:p>
        </p:txBody>
      </p:sp>
      <p:sp>
        <p:nvSpPr>
          <p:cNvPr id="180" name="Rectangle 37"/>
          <p:cNvSpPr>
            <a:spLocks/>
          </p:cNvSpPr>
          <p:nvPr/>
        </p:nvSpPr>
        <p:spPr bwMode="auto">
          <a:xfrm>
            <a:off x="6543735" y="2963151"/>
            <a:ext cx="1050732" cy="401195"/>
          </a:xfrm>
          <a:prstGeom prst="rect">
            <a:avLst/>
          </a:prstGeom>
          <a:gradFill flip="none" rotWithShape="1">
            <a:gsLst>
              <a:gs pos="80000">
                <a:srgbClr val="B1CCED"/>
              </a:gs>
              <a:gs pos="100000">
                <a:srgbClr val="376092">
                  <a:alpha val="74000"/>
                </a:srgbClr>
              </a:gs>
            </a:gsLst>
            <a:lin ang="16200000" scaled="0"/>
            <a:tileRect/>
          </a:gra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04396E"/>
                </a:solidFill>
                <a:effectLst/>
                <a:uLnTx/>
                <a:uFillTx/>
                <a:latin typeface="Arial"/>
                <a:ea typeface="ヒラギノ角ゴ ProN W3" charset="0"/>
                <a:cs typeface="Arial"/>
                <a:sym typeface="Gill Sans" charset="0"/>
              </a:rPr>
              <a:t>Charts</a:t>
            </a:r>
            <a:endParaRPr kumimoji="0" lang="en-US" sz="900" b="0" i="0" u="none" strike="noStrike" kern="0" cap="none" spc="0" normalizeH="0" baseline="0" noProof="0" dirty="0">
              <a:ln>
                <a:noFill/>
              </a:ln>
              <a:solidFill>
                <a:srgbClr val="04396E"/>
              </a:solidFill>
              <a:effectLst/>
              <a:uLnTx/>
              <a:uFillTx/>
              <a:latin typeface="Arial"/>
              <a:ea typeface="ヒラギノ角ゴ ProN W3" charset="0"/>
              <a:cs typeface="Arial"/>
              <a:sym typeface="Gill Sans" charset="0"/>
            </a:endParaRPr>
          </a:p>
        </p:txBody>
      </p:sp>
      <p:sp>
        <p:nvSpPr>
          <p:cNvPr id="181" name="Rectangle 33"/>
          <p:cNvSpPr>
            <a:spLocks/>
          </p:cNvSpPr>
          <p:nvPr/>
        </p:nvSpPr>
        <p:spPr bwMode="auto">
          <a:xfrm>
            <a:off x="896836" y="1832058"/>
            <a:ext cx="7822240" cy="380998"/>
          </a:xfrm>
          <a:prstGeom prst="rect">
            <a:avLst/>
          </a:prstGeom>
          <a:pattFill prst="ltUpDiag">
            <a:fgClr>
              <a:schemeClr val="tx2">
                <a:lumMod val="40000"/>
                <a:lumOff val="60000"/>
              </a:schemeClr>
            </a:fgClr>
            <a:bgClr>
              <a:schemeClr val="tx2">
                <a:lumMod val="20000"/>
                <a:lumOff val="80000"/>
              </a:schemeClr>
            </a:bgClr>
          </a:pattFill>
          <a:ln>
            <a:noFill/>
          </a:ln>
          <a:extLst/>
        </p:spPr>
        <p:style>
          <a:lnRef idx="1">
            <a:schemeClr val="accent4"/>
          </a:lnRef>
          <a:fillRef idx="3">
            <a:schemeClr val="accent4"/>
          </a:fillRef>
          <a:effectRef idx="2">
            <a:schemeClr val="accent4"/>
          </a:effectRef>
          <a:fontRef idx="minor">
            <a:schemeClr val="lt1"/>
          </a:fontRef>
        </p:style>
        <p:txBody>
          <a:bodyPr wrap="square" lIns="0" tIns="0" rIns="0" bIns="0" rtlCol="0" anchor="ctr" anchorCtr="0">
            <a:noAutofit/>
          </a:bodyPr>
          <a:lstStyle/>
          <a:p>
            <a:pPr algn="ctr">
              <a:lnSpc>
                <a:spcPct val="80000"/>
              </a:lnSpc>
              <a:spcAft>
                <a:spcPts val="300"/>
              </a:spcAft>
            </a:pPr>
            <a:r>
              <a:rPr lang="en-US" sz="1400" b="1" kern="0" dirty="0">
                <a:solidFill>
                  <a:schemeClr val="tx2">
                    <a:lumMod val="75000"/>
                  </a:schemeClr>
                </a:solidFill>
                <a:cs typeface="Calibri"/>
                <a:sym typeface="Gill Sans" charset="0"/>
              </a:rPr>
              <a:t>Blades</a:t>
            </a:r>
          </a:p>
        </p:txBody>
      </p:sp>
      <p:sp>
        <p:nvSpPr>
          <p:cNvPr id="182" name="Rectangle 33"/>
          <p:cNvSpPr>
            <a:spLocks/>
          </p:cNvSpPr>
          <p:nvPr/>
        </p:nvSpPr>
        <p:spPr bwMode="auto">
          <a:xfrm>
            <a:off x="896836" y="1379374"/>
            <a:ext cx="7822240" cy="380998"/>
          </a:xfrm>
          <a:prstGeom prst="rect">
            <a:avLst/>
          </a:prstGeom>
          <a:pattFill prst="ltUpDiag">
            <a:fgClr>
              <a:schemeClr val="tx2">
                <a:lumMod val="75000"/>
              </a:schemeClr>
            </a:fgClr>
            <a:bgClr>
              <a:schemeClr val="tx2">
                <a:lumMod val="20000"/>
                <a:lumOff val="80000"/>
              </a:schemeClr>
            </a:bgClr>
          </a:pattFill>
          <a:ln>
            <a:noFill/>
          </a:ln>
          <a:extLst/>
        </p:spPr>
        <p:style>
          <a:lnRef idx="1">
            <a:schemeClr val="accent4"/>
          </a:lnRef>
          <a:fillRef idx="3">
            <a:schemeClr val="accent4"/>
          </a:fillRef>
          <a:effectRef idx="2">
            <a:schemeClr val="accent4"/>
          </a:effectRef>
          <a:fontRef idx="minor">
            <a:schemeClr val="lt1"/>
          </a:fontRef>
        </p:style>
        <p:txBody>
          <a:bodyPr wrap="square" lIns="0" tIns="0" rIns="0" bIns="0" rtlCol="0" anchor="ctr" anchorCtr="0">
            <a:noAutofit/>
          </a:bodyPr>
          <a:lstStyle/>
          <a:p>
            <a:pPr algn="ctr">
              <a:lnSpc>
                <a:spcPct val="80000"/>
              </a:lnSpc>
              <a:spcAft>
                <a:spcPts val="300"/>
              </a:spcAft>
            </a:pPr>
            <a:r>
              <a:rPr lang="en-US" sz="1400" b="1" kern="0" dirty="0">
                <a:solidFill>
                  <a:schemeClr val="tx2">
                    <a:lumMod val="50000"/>
                  </a:schemeClr>
                </a:solidFill>
                <a:cs typeface="Calibri"/>
                <a:sym typeface="Gill Sans" charset="0"/>
              </a:rPr>
              <a:t>Motifs</a:t>
            </a:r>
          </a:p>
        </p:txBody>
      </p:sp>
      <p:sp>
        <p:nvSpPr>
          <p:cNvPr id="183" name="AutoShape 29"/>
          <p:cNvSpPr>
            <a:spLocks/>
          </p:cNvSpPr>
          <p:nvPr/>
        </p:nvSpPr>
        <p:spPr bwMode="auto">
          <a:xfrm>
            <a:off x="-21577" y="1776776"/>
            <a:ext cx="804023" cy="48767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Reusable modules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84" name="AutoShape 29"/>
          <p:cNvSpPr>
            <a:spLocks/>
          </p:cNvSpPr>
          <p:nvPr/>
        </p:nvSpPr>
        <p:spPr bwMode="auto">
          <a:xfrm>
            <a:off x="-21577" y="1326723"/>
            <a:ext cx="804023" cy="48767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Complete solutions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48" name="AutoShape 29"/>
          <p:cNvSpPr>
            <a:spLocks/>
          </p:cNvSpPr>
          <p:nvPr/>
        </p:nvSpPr>
        <p:spPr bwMode="auto">
          <a:xfrm>
            <a:off x="8879529" y="2396033"/>
            <a:ext cx="264471" cy="309634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vert="vert" lIns="0" tIns="0" rIns="0" bIns="0" anchor="ctr"/>
          <a:lstStyle/>
          <a:p>
            <a:pPr algn="ctr"/>
            <a:r>
              <a:rPr lang="en-US" sz="900" dirty="0" smtClean="0">
                <a:solidFill>
                  <a:prstClr val="black">
                    <a:lumMod val="65000"/>
                    <a:lumOff val="35000"/>
                  </a:prstClr>
                </a:solidFill>
                <a:latin typeface="Arial"/>
                <a:ea typeface="ヒラギノ角ゴ ProN W3" charset="0"/>
                <a:cs typeface="Arial"/>
                <a:sym typeface="Gill Sans" charset="0"/>
              </a:rPr>
              <a:t>HTML5  Libraries</a:t>
            </a:r>
            <a:endParaRPr lang="en-US" sz="900" dirty="0">
              <a:solidFill>
                <a:prstClr val="black">
                  <a:lumMod val="65000"/>
                  <a:lumOff val="35000"/>
                </a:prstClr>
              </a:solidFill>
              <a:latin typeface="Arial"/>
              <a:ea typeface="ヒラギノ角ゴ ProN W3" charset="0"/>
              <a:cs typeface="Arial"/>
              <a:sym typeface="Gill Sans" charset="0"/>
            </a:endParaRPr>
          </a:p>
        </p:txBody>
      </p:sp>
      <p:cxnSp>
        <p:nvCxnSpPr>
          <p:cNvPr id="50" name="Straight Arrow Connector 49"/>
          <p:cNvCxnSpPr/>
          <p:nvPr/>
        </p:nvCxnSpPr>
        <p:spPr>
          <a:xfrm>
            <a:off x="8820472" y="2293330"/>
            <a:ext cx="0" cy="3384376"/>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51" name="Rectangle 50"/>
          <p:cNvSpPr>
            <a:spLocks/>
          </p:cNvSpPr>
          <p:nvPr/>
        </p:nvSpPr>
        <p:spPr bwMode="auto">
          <a:xfrm>
            <a:off x="7668344" y="4383624"/>
            <a:ext cx="1050732" cy="241300"/>
          </a:xfrm>
          <a:prstGeom prst="rect">
            <a:avLst/>
          </a:prstGeom>
          <a:solidFill>
            <a:schemeClr val="bg1">
              <a:lumMod val="95000"/>
            </a:schemeClr>
          </a:solidFill>
          <a:ln>
            <a:noFill/>
          </a:ln>
          <a:extLst/>
        </p:spPr>
        <p:txBody>
          <a:bodyPr lIns="0" tIns="0" rIns="0" bIns="0" anchor="ctr"/>
          <a:lstStyle/>
          <a:p>
            <a:pPr algn="ctr" defTabSz="914400"/>
            <a:endParaRPr lang="en-US" sz="900" kern="0" dirty="0">
              <a:solidFill>
                <a:schemeClr val="bg1">
                  <a:lumMod val="75000"/>
                </a:schemeClr>
              </a:solidFill>
              <a:latin typeface="Arial"/>
              <a:ea typeface="ヒラギノ角ゴ ProN W3" charset="0"/>
              <a:cs typeface="Arial"/>
              <a:sym typeface="Gill Sans" charset="0"/>
            </a:endParaRPr>
          </a:p>
        </p:txBody>
      </p:sp>
      <p:sp>
        <p:nvSpPr>
          <p:cNvPr id="52" name="Rectangle 51"/>
          <p:cNvSpPr>
            <a:spLocks/>
          </p:cNvSpPr>
          <p:nvPr/>
        </p:nvSpPr>
        <p:spPr bwMode="auto">
          <a:xfrm>
            <a:off x="7668344" y="4599525"/>
            <a:ext cx="1050732" cy="628650"/>
          </a:xfrm>
          <a:prstGeom prst="rect">
            <a:avLst/>
          </a:prstGeom>
          <a:solidFill>
            <a:schemeClr val="bg1">
              <a:lumMod val="95000"/>
            </a:schemeClr>
          </a:solidFill>
          <a:ln>
            <a:noFill/>
          </a:ln>
          <a:extLst/>
        </p:spPr>
        <p:txBody>
          <a:bodyPr lIns="0" tIns="0" rIns="0" bIns="0" anchor="ctr"/>
          <a:lstStyle/>
          <a:p>
            <a:pPr algn="ctr" defTabSz="914400"/>
            <a:endParaRPr lang="en-US" sz="900" kern="0" dirty="0">
              <a:solidFill>
                <a:schemeClr val="bg1">
                  <a:lumMod val="75000"/>
                </a:schemeClr>
              </a:solidFill>
              <a:latin typeface="Arial"/>
              <a:ea typeface="ヒラギノ角ゴ ProN W3" charset="0"/>
              <a:cs typeface="Arial"/>
              <a:sym typeface="Gill Sans" charset="0"/>
            </a:endParaRPr>
          </a:p>
        </p:txBody>
      </p:sp>
      <p:sp>
        <p:nvSpPr>
          <p:cNvPr id="53" name="Rectangle 56"/>
          <p:cNvSpPr>
            <a:spLocks/>
          </p:cNvSpPr>
          <p:nvPr/>
        </p:nvSpPr>
        <p:spPr bwMode="auto">
          <a:xfrm>
            <a:off x="7668344" y="3481933"/>
            <a:ext cx="1050732" cy="222250"/>
          </a:xfrm>
          <a:prstGeom prst="rect">
            <a:avLst/>
          </a:prstGeom>
          <a:solidFill>
            <a:schemeClr val="bg1">
              <a:lumMod val="95000"/>
            </a:schemeClr>
          </a:solidFill>
          <a:ln>
            <a:noFill/>
          </a:ln>
          <a:extLst/>
        </p:spPr>
        <p:txBody>
          <a:bodyPr lIns="0" tIns="0" rIns="0" bIns="0" anchor="ctr"/>
          <a:lstStyle/>
          <a:p>
            <a:pPr algn="ctr" defTabSz="914400"/>
            <a:endParaRPr lang="en-US" sz="900" kern="0" dirty="0">
              <a:solidFill>
                <a:schemeClr val="bg1">
                  <a:lumMod val="75000"/>
                </a:schemeClr>
              </a:solidFill>
              <a:latin typeface="Arial"/>
              <a:ea typeface="ヒラギノ角ゴ ProN W3" charset="0"/>
              <a:cs typeface="Arial"/>
              <a:sym typeface="Gill Sans" charset="0"/>
            </a:endParaRPr>
          </a:p>
        </p:txBody>
      </p:sp>
      <p:sp>
        <p:nvSpPr>
          <p:cNvPr id="54" name="Rectangle 57"/>
          <p:cNvSpPr>
            <a:spLocks/>
          </p:cNvSpPr>
          <p:nvPr/>
        </p:nvSpPr>
        <p:spPr bwMode="auto">
          <a:xfrm>
            <a:off x="7668344" y="3704183"/>
            <a:ext cx="1050732" cy="536254"/>
          </a:xfrm>
          <a:prstGeom prst="rect">
            <a:avLst/>
          </a:prstGeom>
          <a:solidFill>
            <a:schemeClr val="bg1">
              <a:lumMod val="95000"/>
            </a:schemeClr>
          </a:solidFill>
          <a:ln>
            <a:noFill/>
          </a:ln>
          <a:extLst/>
        </p:spPr>
        <p:txBody>
          <a:bodyPr lIns="0" tIns="0" rIns="0" bIns="0" anchor="ctr"/>
          <a:lstStyle/>
          <a:p>
            <a:pPr algn="ctr" defTabSz="914400"/>
            <a:endParaRPr lang="en-US" sz="900" kern="0" dirty="0">
              <a:solidFill>
                <a:schemeClr val="bg1">
                  <a:lumMod val="75000"/>
                </a:schemeClr>
              </a:solidFill>
              <a:latin typeface="Arial"/>
              <a:ea typeface="ヒラギノ角ゴ ProN W3" charset="0"/>
              <a:cs typeface="Arial"/>
              <a:sym typeface="Gill Sans" charset="0"/>
            </a:endParaRPr>
          </a:p>
        </p:txBody>
      </p:sp>
      <p:sp>
        <p:nvSpPr>
          <p:cNvPr id="55" name="Rectangle 2"/>
          <p:cNvSpPr>
            <a:spLocks/>
          </p:cNvSpPr>
          <p:nvPr/>
        </p:nvSpPr>
        <p:spPr bwMode="auto">
          <a:xfrm>
            <a:off x="7668344" y="2706055"/>
            <a:ext cx="1050732" cy="252000"/>
          </a:xfrm>
          <a:prstGeom prst="rect">
            <a:avLst/>
          </a:prstGeom>
          <a:solidFill>
            <a:schemeClr val="bg1">
              <a:lumMod val="95000"/>
            </a:schemeClr>
          </a:solidFill>
          <a:ln>
            <a:noFill/>
          </a:ln>
          <a:extLst/>
        </p:spPr>
        <p:txBody>
          <a:bodyPr lIns="0" tIns="0" rIns="0" bIns="0" anchor="ctr"/>
          <a:lstStyle/>
          <a:p>
            <a:pPr algn="ctr" defTabSz="914400"/>
            <a:endParaRPr lang="en-US" sz="900" kern="0" dirty="0">
              <a:solidFill>
                <a:schemeClr val="bg1">
                  <a:lumMod val="75000"/>
                </a:schemeClr>
              </a:solidFill>
              <a:latin typeface="Arial"/>
              <a:ea typeface="ヒラギノ角ゴ ProN W3" charset="0"/>
              <a:cs typeface="Arial"/>
              <a:sym typeface="Gill Sans" charset="0"/>
            </a:endParaRPr>
          </a:p>
        </p:txBody>
      </p:sp>
      <p:sp>
        <p:nvSpPr>
          <p:cNvPr id="56" name="Rectangle 60"/>
          <p:cNvSpPr>
            <a:spLocks/>
          </p:cNvSpPr>
          <p:nvPr/>
        </p:nvSpPr>
        <p:spPr bwMode="auto">
          <a:xfrm>
            <a:off x="7668344" y="2291002"/>
            <a:ext cx="1050732" cy="379933"/>
          </a:xfrm>
          <a:prstGeom prst="rect">
            <a:avLst/>
          </a:prstGeom>
          <a:solidFill>
            <a:schemeClr val="bg1">
              <a:lumMod val="95000"/>
            </a:schemeClr>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chemeClr val="bg1">
                  <a:lumMod val="75000"/>
                </a:schemeClr>
              </a:solidFill>
              <a:effectLst/>
              <a:uLnTx/>
              <a:uFillTx/>
              <a:latin typeface="Arial"/>
              <a:ea typeface="ヒラギノ角ゴ ProN W3" charset="0"/>
              <a:cs typeface="Arial"/>
              <a:sym typeface="Gill Sans" charset="0"/>
            </a:endParaRPr>
          </a:p>
        </p:txBody>
      </p:sp>
      <p:sp>
        <p:nvSpPr>
          <p:cNvPr id="57" name="Rectangle 37"/>
          <p:cNvSpPr>
            <a:spLocks/>
          </p:cNvSpPr>
          <p:nvPr/>
        </p:nvSpPr>
        <p:spPr bwMode="auto">
          <a:xfrm>
            <a:off x="7668344" y="2960824"/>
            <a:ext cx="1050732" cy="401195"/>
          </a:xfrm>
          <a:prstGeom prst="rect">
            <a:avLst/>
          </a:prstGeom>
          <a:solidFill>
            <a:schemeClr val="bg1">
              <a:lumMod val="95000"/>
            </a:schemeClr>
          </a:solidFill>
          <a:ln>
            <a:noFill/>
          </a:ln>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chemeClr val="bg1">
                  <a:lumMod val="75000"/>
                </a:schemeClr>
              </a:solidFill>
              <a:effectLst/>
              <a:uLnTx/>
              <a:uFillTx/>
              <a:latin typeface="Arial"/>
              <a:ea typeface="ヒラギノ角ゴ ProN W3" charset="0"/>
              <a:cs typeface="Arial"/>
              <a:sym typeface="Gill Sans" charset="0"/>
            </a:endParaRPr>
          </a:p>
        </p:txBody>
      </p:sp>
    </p:spTree>
    <p:extLst>
      <p:ext uri="{BB962C8B-B14F-4D97-AF65-F5344CB8AC3E}">
        <p14:creationId xmlns:p14="http://schemas.microsoft.com/office/powerpoint/2010/main" val="3561737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p:cNvSpPr>
            <a:spLocks noGrp="1"/>
          </p:cNvSpPr>
          <p:nvPr>
            <p:ph idx="1"/>
          </p:nvPr>
        </p:nvSpPr>
        <p:spPr>
          <a:xfrm>
            <a:off x="457200" y="1439863"/>
            <a:ext cx="8280400" cy="4679950"/>
          </a:xfrm>
        </p:spPr>
        <p:txBody>
          <a:bodyPr>
            <a:normAutofit lnSpcReduction="10000"/>
          </a:bodyPr>
          <a:lstStyle/>
          <a:p>
            <a:pPr eaLnBrk="1" hangingPunct="1"/>
            <a:r>
              <a:rPr lang="en-GB" dirty="0" smtClean="0"/>
              <a:t>Enhanced Pub/Sub</a:t>
            </a:r>
          </a:p>
          <a:p>
            <a:pPr lvl="1"/>
            <a:r>
              <a:rPr lang="en-GB" dirty="0" smtClean="0"/>
              <a:t>Initial images</a:t>
            </a:r>
          </a:p>
          <a:p>
            <a:pPr lvl="1"/>
            <a:r>
              <a:rPr lang="en-GB" dirty="0" smtClean="0"/>
              <a:t>Advanced data types</a:t>
            </a:r>
          </a:p>
          <a:p>
            <a:pPr lvl="1"/>
            <a:r>
              <a:rPr lang="en-GB" dirty="0" smtClean="0"/>
              <a:t>Throttling</a:t>
            </a:r>
          </a:p>
          <a:p>
            <a:pPr lvl="1"/>
            <a:r>
              <a:rPr lang="en-GB" dirty="0" smtClean="0"/>
              <a:t>Failover</a:t>
            </a:r>
          </a:p>
          <a:p>
            <a:pPr eaLnBrk="1" hangingPunct="1"/>
            <a:r>
              <a:rPr lang="en-GB" dirty="0" smtClean="0"/>
              <a:t>Default to </a:t>
            </a:r>
            <a:r>
              <a:rPr lang="en-GB" dirty="0" err="1" smtClean="0"/>
              <a:t>WebSocket</a:t>
            </a:r>
            <a:endParaRPr lang="en-GB" dirty="0" smtClean="0"/>
          </a:p>
          <a:p>
            <a:pPr lvl="1"/>
            <a:r>
              <a:rPr lang="en-GB" dirty="0" smtClean="0"/>
              <a:t>Forever frame for IE8</a:t>
            </a:r>
          </a:p>
          <a:p>
            <a:pPr eaLnBrk="1" hangingPunct="1"/>
            <a:r>
              <a:rPr lang="en-GB" sz="2800" dirty="0" smtClean="0"/>
              <a:t>High Performance</a:t>
            </a:r>
          </a:p>
          <a:p>
            <a:pPr lvl="1"/>
            <a:r>
              <a:rPr lang="en-GB" dirty="0" smtClean="0"/>
              <a:t>Sends name map</a:t>
            </a:r>
          </a:p>
          <a:p>
            <a:pPr lvl="1"/>
            <a:r>
              <a:rPr lang="en-GB" sz="2400" dirty="0" smtClean="0"/>
              <a:t>Tuned JS</a:t>
            </a:r>
          </a:p>
          <a:p>
            <a:pPr lvl="1"/>
            <a:r>
              <a:rPr lang="en-GB" dirty="0" smtClean="0"/>
              <a:t>Lightweight for mobile</a:t>
            </a:r>
            <a:endParaRPr lang="en-GB" sz="2400" dirty="0" smtClean="0"/>
          </a:p>
          <a:p>
            <a:pPr marL="457200" lvl="1" indent="0">
              <a:buNone/>
            </a:pPr>
            <a:endParaRPr lang="en-GB" sz="2400" dirty="0">
              <a:latin typeface="Myriad Pro"/>
            </a:endParaRPr>
          </a:p>
        </p:txBody>
      </p:sp>
      <p:sp>
        <p:nvSpPr>
          <p:cNvPr id="4" name="Footer Placeholder 4"/>
          <p:cNvSpPr>
            <a:spLocks noGrp="1"/>
          </p:cNvSpPr>
          <p:nvPr>
            <p:ph type="ftr" sz="quarter" idx="4294967295"/>
          </p:nvPr>
        </p:nvSpPr>
        <p:spPr>
          <a:xfrm>
            <a:off x="481013" y="6356351"/>
            <a:ext cx="3376612" cy="365125"/>
          </a:xfrm>
          <a:prstGeom prst="rect">
            <a:avLst/>
          </a:prstGeom>
        </p:spPr>
        <p:txBody>
          <a:bodyPr/>
          <a:lstStyle>
            <a:lvl1pPr algn="l">
              <a:defRPr sz="1000" spc="250" baseline="0">
                <a:solidFill>
                  <a:schemeClr val="bg1">
                    <a:lumMod val="50000"/>
                  </a:schemeClr>
                </a:solidFill>
              </a:defRPr>
            </a:lvl1pPr>
          </a:lstStyle>
          <a:p>
            <a:pPr>
              <a:defRPr/>
            </a:pPr>
            <a:r>
              <a:rPr lang="en-GB" dirty="0" smtClean="0"/>
              <a:t>© 2011 CAPLIN SYSTEMS LTD</a:t>
            </a:r>
          </a:p>
        </p:txBody>
      </p:sp>
      <p:sp>
        <p:nvSpPr>
          <p:cNvPr id="7" name="Title 1"/>
          <p:cNvSpPr txBox="1">
            <a:spLocks/>
          </p:cNvSpPr>
          <p:nvPr/>
        </p:nvSpPr>
        <p:spPr>
          <a:xfrm>
            <a:off x="457200" y="4436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000" b="1" i="0" kern="1200" spc="-150">
                <a:solidFill>
                  <a:schemeClr val="tx1"/>
                </a:solidFill>
                <a:latin typeface="+mj-lt"/>
                <a:ea typeface="+mj-ea"/>
                <a:cs typeface="+mj-cs"/>
              </a:defRPr>
            </a:lvl1pPr>
          </a:lstStyle>
          <a:p>
            <a:r>
              <a:rPr lang="en-US" dirty="0" err="1" smtClean="0"/>
              <a:t>StreamLink</a:t>
            </a:r>
            <a:r>
              <a:rPr lang="en-US" dirty="0" smtClean="0"/>
              <a:t> JS</a:t>
            </a:r>
            <a:endParaRPr lang="en-US" dirty="0"/>
          </a:p>
        </p:txBody>
      </p:sp>
    </p:spTree>
    <p:extLst>
      <p:ext uri="{BB962C8B-B14F-4D97-AF65-F5344CB8AC3E}">
        <p14:creationId xmlns:p14="http://schemas.microsoft.com/office/powerpoint/2010/main" val="2314861236"/>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238" y="2316900"/>
            <a:ext cx="7244141" cy="1618902"/>
          </a:xfrm>
        </p:spPr>
        <p:txBody>
          <a:bodyPr>
            <a:normAutofit/>
          </a:bodyPr>
          <a:lstStyle/>
          <a:p>
            <a:r>
              <a:rPr lang="en-US" dirty="0" smtClean="0"/>
              <a:t>Demonstration of </a:t>
            </a:r>
            <a:br>
              <a:rPr lang="en-US" dirty="0" smtClean="0"/>
            </a:br>
            <a:r>
              <a:rPr lang="en-US" dirty="0" smtClean="0"/>
              <a:t>Caplin Trader 3 features</a:t>
            </a:r>
            <a:endParaRPr lang="en-US" dirty="0"/>
          </a:p>
        </p:txBody>
      </p:sp>
    </p:spTree>
    <p:extLst>
      <p:ext uri="{BB962C8B-B14F-4D97-AF65-F5344CB8AC3E}">
        <p14:creationId xmlns:p14="http://schemas.microsoft.com/office/powerpoint/2010/main" val="360896815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 y="285681"/>
            <a:ext cx="9143999" cy="646113"/>
          </a:xfrm>
        </p:spPr>
        <p:txBody>
          <a:bodyPr>
            <a:noAutofit/>
          </a:bodyPr>
          <a:lstStyle/>
          <a:p>
            <a:pPr eaLnBrk="1" hangingPunct="1">
              <a:defRPr/>
            </a:pPr>
            <a:r>
              <a:rPr lang="en-GB" dirty="0" smtClean="0"/>
              <a:t>The Grid</a:t>
            </a:r>
          </a:p>
        </p:txBody>
      </p:sp>
      <p:sp>
        <p:nvSpPr>
          <p:cNvPr id="4099" name="Content Placeholder 2"/>
          <p:cNvSpPr>
            <a:spLocks noGrp="1"/>
          </p:cNvSpPr>
          <p:nvPr>
            <p:ph idx="1"/>
          </p:nvPr>
        </p:nvSpPr>
        <p:spPr>
          <a:xfrm>
            <a:off x="506046" y="1439863"/>
            <a:ext cx="8280400" cy="4679950"/>
          </a:xfrm>
        </p:spPr>
        <p:txBody>
          <a:bodyPr/>
          <a:lstStyle/>
          <a:p>
            <a:pPr eaLnBrk="1" hangingPunct="1"/>
            <a:r>
              <a:rPr lang="en-GB" sz="2800" dirty="0"/>
              <a:t>Heavily optimized for real-time data rendering </a:t>
            </a:r>
          </a:p>
          <a:p>
            <a:pPr eaLnBrk="1" hangingPunct="1"/>
            <a:r>
              <a:rPr lang="en-GB" sz="2800" dirty="0"/>
              <a:t>Fed from web-services or Caplin </a:t>
            </a:r>
            <a:r>
              <a:rPr lang="en-GB" sz="2800" dirty="0" smtClean="0"/>
              <a:t>Platform</a:t>
            </a:r>
            <a:endParaRPr lang="en-GB" sz="2800" dirty="0"/>
          </a:p>
          <a:p>
            <a:pPr eaLnBrk="1" hangingPunct="1"/>
            <a:r>
              <a:rPr lang="en-GB" sz="2800" dirty="0"/>
              <a:t>Displays prices, news, research, blotters, etc</a:t>
            </a:r>
            <a:r>
              <a:rPr lang="en-GB" sz="2800" dirty="0" smtClean="0"/>
              <a:t>.</a:t>
            </a:r>
            <a:endParaRPr lang="en-GB" sz="2800" dirty="0"/>
          </a:p>
          <a:p>
            <a:pPr eaLnBrk="1" hangingPunct="1"/>
            <a:r>
              <a:rPr lang="en-GB" sz="2800" dirty="0"/>
              <a:t>Dynamic paging</a:t>
            </a:r>
          </a:p>
          <a:p>
            <a:pPr eaLnBrk="1" hangingPunct="1"/>
            <a:r>
              <a:rPr lang="en-GB" sz="2800" dirty="0"/>
              <a:t>Column sorting, hiding, resizing and filtering</a:t>
            </a:r>
          </a:p>
          <a:p>
            <a:pPr eaLnBrk="1" hangingPunct="1"/>
            <a:r>
              <a:rPr lang="en-GB" sz="2800" dirty="0"/>
              <a:t>Configurable formatting and styling</a:t>
            </a:r>
          </a:p>
          <a:p>
            <a:pPr eaLnBrk="1" hangingPunct="1"/>
            <a:r>
              <a:rPr lang="en-GB" sz="2800" dirty="0"/>
              <a:t>Capabilities managed by XML</a:t>
            </a:r>
          </a:p>
          <a:p>
            <a:pPr eaLnBrk="1" hangingPunct="1"/>
            <a:r>
              <a:rPr lang="en-GB" sz="2800" dirty="0"/>
              <a:t>Extensible via a well-defined JavaScript API</a:t>
            </a:r>
          </a:p>
          <a:p>
            <a:pPr eaLnBrk="1" hangingPunct="1"/>
            <a:endParaRPr lang="en-GB" sz="2800" dirty="0">
              <a:latin typeface="Myriad Pro"/>
            </a:endParaRPr>
          </a:p>
        </p:txBody>
      </p:sp>
      <p:sp>
        <p:nvSpPr>
          <p:cNvPr id="4" name="Footer Placeholder 4"/>
          <p:cNvSpPr>
            <a:spLocks noGrp="1"/>
          </p:cNvSpPr>
          <p:nvPr>
            <p:ph type="ftr" sz="quarter" idx="4294967295"/>
          </p:nvPr>
        </p:nvSpPr>
        <p:spPr>
          <a:xfrm>
            <a:off x="481013" y="6356351"/>
            <a:ext cx="3376612" cy="365125"/>
          </a:xfrm>
          <a:prstGeom prst="rect">
            <a:avLst/>
          </a:prstGeom>
        </p:spPr>
        <p:txBody>
          <a:bodyPr/>
          <a:lstStyle>
            <a:lvl1pPr algn="l">
              <a:defRPr sz="1000" spc="250" baseline="0">
                <a:solidFill>
                  <a:schemeClr val="bg1">
                    <a:lumMod val="50000"/>
                  </a:schemeClr>
                </a:solidFill>
              </a:defRPr>
            </a:lvl1pPr>
          </a:lstStyle>
          <a:p>
            <a:pPr>
              <a:defRPr/>
            </a:pPr>
            <a:r>
              <a:rPr lang="en-GB" dirty="0" smtClean="0"/>
              <a:t>© 2011 CAPLIN SYSTEMS LTD</a:t>
            </a:r>
          </a:p>
        </p:txBody>
      </p:sp>
    </p:spTree>
    <p:extLst>
      <p:ext uri="{BB962C8B-B14F-4D97-AF65-F5344CB8AC3E}">
        <p14:creationId xmlns:p14="http://schemas.microsoft.com/office/powerpoint/2010/main" val="1556797570"/>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387"/>
            <a:ext cx="8229600" cy="1143000"/>
          </a:xfrm>
        </p:spPr>
        <p:txBody>
          <a:bodyPr/>
          <a:lstStyle/>
          <a:p>
            <a:r>
              <a:rPr lang="en-US" dirty="0" smtClean="0"/>
              <a:t>Container Data Type</a:t>
            </a:r>
            <a:endParaRPr lang="en-US" dirty="0"/>
          </a:p>
        </p:txBody>
      </p:sp>
      <p:sp>
        <p:nvSpPr>
          <p:cNvPr id="3" name="Content Placeholder 2"/>
          <p:cNvSpPr>
            <a:spLocks noGrp="1"/>
          </p:cNvSpPr>
          <p:nvPr>
            <p:ph idx="1"/>
          </p:nvPr>
        </p:nvSpPr>
        <p:spPr>
          <a:xfrm>
            <a:off x="457200" y="1600201"/>
            <a:ext cx="8229600" cy="4525963"/>
          </a:xfrm>
        </p:spPr>
        <p:txBody>
          <a:bodyPr/>
          <a:lstStyle/>
          <a:p>
            <a:r>
              <a:rPr lang="en-US" dirty="0" smtClean="0"/>
              <a:t>A list of references to other data</a:t>
            </a:r>
            <a:endParaRPr lang="en-US" dirty="0"/>
          </a:p>
        </p:txBody>
      </p:sp>
      <p:pic>
        <p:nvPicPr>
          <p:cNvPr id="4" name="Picture 3" descr="Screenshot 19:11:2012 09:4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2718" y="2260689"/>
            <a:ext cx="3797295" cy="4124524"/>
          </a:xfrm>
          <a:prstGeom prst="rect">
            <a:avLst/>
          </a:prstGeom>
        </p:spPr>
      </p:pic>
    </p:spTree>
    <p:extLst>
      <p:ext uri="{BB962C8B-B14F-4D97-AF65-F5344CB8AC3E}">
        <p14:creationId xmlns:p14="http://schemas.microsoft.com/office/powerpoint/2010/main" val="387057203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187"/>
            <a:ext cx="8229600" cy="1143000"/>
          </a:xfrm>
        </p:spPr>
        <p:txBody>
          <a:bodyPr>
            <a:noAutofit/>
          </a:bodyPr>
          <a:lstStyle/>
          <a:p>
            <a:pPr>
              <a:spcAft>
                <a:spcPts val="1200"/>
              </a:spcAft>
            </a:pPr>
            <a:r>
              <a:rPr lang="en-US" dirty="0" smtClean="0"/>
              <a:t>Modular Web Architecture</a:t>
            </a:r>
            <a:endParaRPr lang="en-US" dirty="0"/>
          </a:p>
        </p:txBody>
      </p:sp>
      <p:grpSp>
        <p:nvGrpSpPr>
          <p:cNvPr id="47" name="Group 46"/>
          <p:cNvGrpSpPr/>
          <p:nvPr/>
        </p:nvGrpSpPr>
        <p:grpSpPr>
          <a:xfrm>
            <a:off x="249284" y="2369987"/>
            <a:ext cx="3169325" cy="2681111"/>
            <a:chOff x="493877" y="2380074"/>
            <a:chExt cx="3169325" cy="2681111"/>
          </a:xfrm>
        </p:grpSpPr>
        <p:sp>
          <p:nvSpPr>
            <p:cNvPr id="9" name="Rectangle 3"/>
            <p:cNvSpPr/>
            <p:nvPr/>
          </p:nvSpPr>
          <p:spPr>
            <a:xfrm>
              <a:off x="493877" y="2380074"/>
              <a:ext cx="3169325" cy="2681111"/>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54"/>
            <p:cNvSpPr/>
            <p:nvPr/>
          </p:nvSpPr>
          <p:spPr>
            <a:xfrm>
              <a:off x="615199" y="2972573"/>
              <a:ext cx="2959616"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CSS</a:t>
              </a:r>
              <a:endParaRPr lang="en-GB" sz="1200" b="1" dirty="0">
                <a:solidFill>
                  <a:schemeClr val="tx1">
                    <a:lumMod val="85000"/>
                    <a:lumOff val="15000"/>
                  </a:schemeClr>
                </a:solidFill>
              </a:endParaRPr>
            </a:p>
          </p:txBody>
        </p:sp>
        <p:sp>
          <p:nvSpPr>
            <p:cNvPr id="10" name="Rectangle 54"/>
            <p:cNvSpPr/>
            <p:nvPr/>
          </p:nvSpPr>
          <p:spPr>
            <a:xfrm>
              <a:off x="615199" y="3379317"/>
              <a:ext cx="2959616" cy="35542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HTML</a:t>
              </a:r>
              <a:endParaRPr lang="en-GB" sz="1200" b="1" dirty="0">
                <a:solidFill>
                  <a:schemeClr val="tx1">
                    <a:lumMod val="85000"/>
                    <a:lumOff val="15000"/>
                  </a:schemeClr>
                </a:solidFill>
              </a:endParaRPr>
            </a:p>
          </p:txBody>
        </p:sp>
        <p:sp>
          <p:nvSpPr>
            <p:cNvPr id="11" name="Rectangle 54"/>
            <p:cNvSpPr/>
            <p:nvPr/>
          </p:nvSpPr>
          <p:spPr>
            <a:xfrm>
              <a:off x="615199" y="3795814"/>
              <a:ext cx="2959616" cy="343445"/>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JS</a:t>
              </a:r>
              <a:endParaRPr lang="en-GB" sz="1200" b="1" dirty="0">
                <a:solidFill>
                  <a:schemeClr val="tx1">
                    <a:lumMod val="85000"/>
                    <a:lumOff val="15000"/>
                  </a:schemeClr>
                </a:solidFill>
              </a:endParaRPr>
            </a:p>
          </p:txBody>
        </p:sp>
        <p:sp>
          <p:nvSpPr>
            <p:cNvPr id="12" name="Rectangle 54"/>
            <p:cNvSpPr/>
            <p:nvPr/>
          </p:nvSpPr>
          <p:spPr>
            <a:xfrm>
              <a:off x="615199" y="4216746"/>
              <a:ext cx="2959616" cy="289402"/>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XML</a:t>
              </a:r>
              <a:endParaRPr lang="en-GB" sz="1200" b="1" dirty="0">
                <a:solidFill>
                  <a:schemeClr val="tx1">
                    <a:lumMod val="85000"/>
                    <a:lumOff val="15000"/>
                  </a:schemeClr>
                </a:solidFill>
              </a:endParaRPr>
            </a:p>
          </p:txBody>
        </p:sp>
        <p:sp>
          <p:nvSpPr>
            <p:cNvPr id="13" name="Rectangle 54"/>
            <p:cNvSpPr/>
            <p:nvPr/>
          </p:nvSpPr>
          <p:spPr>
            <a:xfrm>
              <a:off x="615199" y="4627255"/>
              <a:ext cx="2959616" cy="292819"/>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tests</a:t>
              </a:r>
              <a:endParaRPr lang="en-GB" sz="1200" b="1" dirty="0">
                <a:solidFill>
                  <a:schemeClr val="tx1">
                    <a:lumMod val="85000"/>
                    <a:lumOff val="15000"/>
                  </a:schemeClr>
                </a:solidFill>
              </a:endParaRPr>
            </a:p>
          </p:txBody>
        </p:sp>
        <p:sp>
          <p:nvSpPr>
            <p:cNvPr id="14" name="Rectangle 54"/>
            <p:cNvSpPr/>
            <p:nvPr/>
          </p:nvSpPr>
          <p:spPr>
            <a:xfrm>
              <a:off x="615199" y="2581054"/>
              <a:ext cx="2959616"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a:solidFill>
                    <a:schemeClr val="tx1">
                      <a:lumMod val="85000"/>
                      <a:lumOff val="15000"/>
                    </a:schemeClr>
                  </a:solidFill>
                </a:rPr>
                <a:t>images</a:t>
              </a:r>
            </a:p>
          </p:txBody>
        </p:sp>
      </p:grpSp>
      <p:grpSp>
        <p:nvGrpSpPr>
          <p:cNvPr id="48" name="Group 47"/>
          <p:cNvGrpSpPr/>
          <p:nvPr/>
        </p:nvGrpSpPr>
        <p:grpSpPr>
          <a:xfrm>
            <a:off x="4941751" y="2345789"/>
            <a:ext cx="3745049" cy="2705309"/>
            <a:chOff x="4572487" y="2384098"/>
            <a:chExt cx="3745049" cy="2705309"/>
          </a:xfrm>
        </p:grpSpPr>
        <p:grpSp>
          <p:nvGrpSpPr>
            <p:cNvPr id="6" name="Group 5"/>
            <p:cNvGrpSpPr/>
            <p:nvPr/>
          </p:nvGrpSpPr>
          <p:grpSpPr>
            <a:xfrm>
              <a:off x="4572487" y="2384098"/>
              <a:ext cx="826880" cy="2681111"/>
              <a:chOff x="4017936" y="2408296"/>
              <a:chExt cx="826880" cy="2681111"/>
            </a:xfrm>
          </p:grpSpPr>
          <p:sp>
            <p:nvSpPr>
              <p:cNvPr id="15" name="Rectangle 3"/>
              <p:cNvSpPr/>
              <p:nvPr/>
            </p:nvSpPr>
            <p:spPr>
              <a:xfrm>
                <a:off x="4017936" y="2408296"/>
                <a:ext cx="826880" cy="2681111"/>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54"/>
              <p:cNvSpPr/>
              <p:nvPr/>
            </p:nvSpPr>
            <p:spPr>
              <a:xfrm>
                <a:off x="4135451" y="2972573"/>
                <a:ext cx="615290"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CSS</a:t>
                </a:r>
                <a:endParaRPr lang="en-GB" sz="1200" b="1" dirty="0">
                  <a:solidFill>
                    <a:schemeClr val="tx1">
                      <a:lumMod val="85000"/>
                      <a:lumOff val="15000"/>
                    </a:schemeClr>
                  </a:solidFill>
                </a:endParaRPr>
              </a:p>
            </p:txBody>
          </p:sp>
          <p:sp>
            <p:nvSpPr>
              <p:cNvPr id="17" name="Rectangle 54"/>
              <p:cNvSpPr/>
              <p:nvPr/>
            </p:nvSpPr>
            <p:spPr>
              <a:xfrm>
                <a:off x="4135451" y="3379317"/>
                <a:ext cx="615290" cy="35542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HTML</a:t>
                </a:r>
                <a:endParaRPr lang="en-GB" sz="1200" b="1" dirty="0">
                  <a:solidFill>
                    <a:schemeClr val="tx1">
                      <a:lumMod val="85000"/>
                      <a:lumOff val="15000"/>
                    </a:schemeClr>
                  </a:solidFill>
                </a:endParaRPr>
              </a:p>
            </p:txBody>
          </p:sp>
          <p:sp>
            <p:nvSpPr>
              <p:cNvPr id="18" name="Rectangle 54"/>
              <p:cNvSpPr/>
              <p:nvPr/>
            </p:nvSpPr>
            <p:spPr>
              <a:xfrm>
                <a:off x="4135451" y="3795814"/>
                <a:ext cx="615290" cy="343445"/>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JS</a:t>
                </a:r>
                <a:endParaRPr lang="en-GB" sz="1200" b="1" dirty="0">
                  <a:solidFill>
                    <a:schemeClr val="tx1">
                      <a:lumMod val="85000"/>
                      <a:lumOff val="15000"/>
                    </a:schemeClr>
                  </a:solidFill>
                </a:endParaRPr>
              </a:p>
            </p:txBody>
          </p:sp>
          <p:sp>
            <p:nvSpPr>
              <p:cNvPr id="19" name="Rectangle 54"/>
              <p:cNvSpPr/>
              <p:nvPr/>
            </p:nvSpPr>
            <p:spPr>
              <a:xfrm>
                <a:off x="4135451" y="4216746"/>
                <a:ext cx="615290" cy="289402"/>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XML</a:t>
                </a:r>
                <a:endParaRPr lang="en-GB" sz="1200" b="1" dirty="0">
                  <a:solidFill>
                    <a:schemeClr val="tx1">
                      <a:lumMod val="85000"/>
                      <a:lumOff val="15000"/>
                    </a:schemeClr>
                  </a:solidFill>
                </a:endParaRPr>
              </a:p>
            </p:txBody>
          </p:sp>
          <p:sp>
            <p:nvSpPr>
              <p:cNvPr id="20" name="Rectangle 54"/>
              <p:cNvSpPr/>
              <p:nvPr/>
            </p:nvSpPr>
            <p:spPr>
              <a:xfrm>
                <a:off x="4135451" y="4627255"/>
                <a:ext cx="615290" cy="292819"/>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tests</a:t>
                </a:r>
                <a:endParaRPr lang="en-GB" sz="1200" b="1" dirty="0">
                  <a:solidFill>
                    <a:schemeClr val="tx1">
                      <a:lumMod val="85000"/>
                      <a:lumOff val="15000"/>
                    </a:schemeClr>
                  </a:solidFill>
                </a:endParaRPr>
              </a:p>
            </p:txBody>
          </p:sp>
          <p:sp>
            <p:nvSpPr>
              <p:cNvPr id="21" name="Rectangle 54"/>
              <p:cNvSpPr/>
              <p:nvPr/>
            </p:nvSpPr>
            <p:spPr>
              <a:xfrm>
                <a:off x="4135452" y="2581054"/>
                <a:ext cx="615289"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r>
                  <a:rPr lang="en-GB" sz="1200" b="1" dirty="0" smtClean="0">
                    <a:solidFill>
                      <a:schemeClr val="tx1">
                        <a:lumMod val="85000"/>
                        <a:lumOff val="15000"/>
                      </a:schemeClr>
                    </a:solidFill>
                  </a:rPr>
                  <a:t>images</a:t>
                </a:r>
                <a:endParaRPr lang="en-GB" sz="1200" b="1" dirty="0">
                  <a:solidFill>
                    <a:schemeClr val="tx1">
                      <a:lumMod val="85000"/>
                      <a:lumOff val="15000"/>
                    </a:schemeClr>
                  </a:solidFill>
                </a:endParaRPr>
              </a:p>
            </p:txBody>
          </p:sp>
        </p:grpSp>
        <p:grpSp>
          <p:nvGrpSpPr>
            <p:cNvPr id="23" name="Group 22"/>
            <p:cNvGrpSpPr/>
            <p:nvPr/>
          </p:nvGrpSpPr>
          <p:grpSpPr>
            <a:xfrm>
              <a:off x="5553161" y="2408296"/>
              <a:ext cx="826880" cy="2681111"/>
              <a:chOff x="4017936" y="2408296"/>
              <a:chExt cx="826880" cy="2681111"/>
            </a:xfrm>
          </p:grpSpPr>
          <p:sp>
            <p:nvSpPr>
              <p:cNvPr id="24" name="Rectangle 3"/>
              <p:cNvSpPr/>
              <p:nvPr/>
            </p:nvSpPr>
            <p:spPr>
              <a:xfrm>
                <a:off x="4017936" y="2408296"/>
                <a:ext cx="826880" cy="2681111"/>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54"/>
              <p:cNvSpPr/>
              <p:nvPr/>
            </p:nvSpPr>
            <p:spPr>
              <a:xfrm>
                <a:off x="4135451" y="2972573"/>
                <a:ext cx="615290"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CSS</a:t>
                </a:r>
                <a:endParaRPr lang="en-GB" sz="1200" b="1" dirty="0">
                  <a:solidFill>
                    <a:schemeClr val="tx1">
                      <a:lumMod val="85000"/>
                      <a:lumOff val="15000"/>
                    </a:schemeClr>
                  </a:solidFill>
                </a:endParaRPr>
              </a:p>
            </p:txBody>
          </p:sp>
          <p:sp>
            <p:nvSpPr>
              <p:cNvPr id="26" name="Rectangle 54"/>
              <p:cNvSpPr/>
              <p:nvPr/>
            </p:nvSpPr>
            <p:spPr>
              <a:xfrm>
                <a:off x="4135451" y="3379317"/>
                <a:ext cx="615290" cy="35542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HTML</a:t>
                </a:r>
                <a:endParaRPr lang="en-GB" sz="1200" b="1" dirty="0">
                  <a:solidFill>
                    <a:schemeClr val="tx1">
                      <a:lumMod val="85000"/>
                      <a:lumOff val="15000"/>
                    </a:schemeClr>
                  </a:solidFill>
                </a:endParaRPr>
              </a:p>
            </p:txBody>
          </p:sp>
          <p:sp>
            <p:nvSpPr>
              <p:cNvPr id="27" name="Rectangle 54"/>
              <p:cNvSpPr/>
              <p:nvPr/>
            </p:nvSpPr>
            <p:spPr>
              <a:xfrm>
                <a:off x="4135451" y="3795814"/>
                <a:ext cx="615290" cy="343445"/>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JS</a:t>
                </a:r>
                <a:endParaRPr lang="en-GB" sz="1200" b="1" dirty="0">
                  <a:solidFill>
                    <a:schemeClr val="tx1">
                      <a:lumMod val="85000"/>
                      <a:lumOff val="15000"/>
                    </a:schemeClr>
                  </a:solidFill>
                </a:endParaRPr>
              </a:p>
            </p:txBody>
          </p:sp>
          <p:sp>
            <p:nvSpPr>
              <p:cNvPr id="28" name="Rectangle 54"/>
              <p:cNvSpPr/>
              <p:nvPr/>
            </p:nvSpPr>
            <p:spPr>
              <a:xfrm>
                <a:off x="4135451" y="4216746"/>
                <a:ext cx="615290" cy="289402"/>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XML</a:t>
                </a:r>
                <a:endParaRPr lang="en-GB" sz="1200" b="1" dirty="0">
                  <a:solidFill>
                    <a:schemeClr val="tx1">
                      <a:lumMod val="85000"/>
                      <a:lumOff val="15000"/>
                    </a:schemeClr>
                  </a:solidFill>
                </a:endParaRPr>
              </a:p>
            </p:txBody>
          </p:sp>
          <p:sp>
            <p:nvSpPr>
              <p:cNvPr id="29" name="Rectangle 54"/>
              <p:cNvSpPr/>
              <p:nvPr/>
            </p:nvSpPr>
            <p:spPr>
              <a:xfrm>
                <a:off x="4135451" y="4627255"/>
                <a:ext cx="615290" cy="292819"/>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tests</a:t>
                </a:r>
                <a:endParaRPr lang="en-GB" sz="1200" b="1" dirty="0">
                  <a:solidFill>
                    <a:schemeClr val="tx1">
                      <a:lumMod val="85000"/>
                      <a:lumOff val="15000"/>
                    </a:schemeClr>
                  </a:solidFill>
                </a:endParaRPr>
              </a:p>
            </p:txBody>
          </p:sp>
          <p:sp>
            <p:nvSpPr>
              <p:cNvPr id="30" name="Rectangle 54"/>
              <p:cNvSpPr/>
              <p:nvPr/>
            </p:nvSpPr>
            <p:spPr>
              <a:xfrm>
                <a:off x="4135452" y="2581054"/>
                <a:ext cx="615289"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r>
                  <a:rPr lang="en-GB" sz="1200" b="1" dirty="0" smtClean="0">
                    <a:solidFill>
                      <a:schemeClr val="tx1">
                        <a:lumMod val="85000"/>
                        <a:lumOff val="15000"/>
                      </a:schemeClr>
                    </a:solidFill>
                  </a:rPr>
                  <a:t>images</a:t>
                </a:r>
                <a:endParaRPr lang="en-GB" sz="1200" b="1" dirty="0">
                  <a:solidFill>
                    <a:schemeClr val="tx1">
                      <a:lumMod val="85000"/>
                      <a:lumOff val="15000"/>
                    </a:schemeClr>
                  </a:solidFill>
                </a:endParaRPr>
              </a:p>
            </p:txBody>
          </p:sp>
        </p:grpSp>
        <p:grpSp>
          <p:nvGrpSpPr>
            <p:cNvPr id="31" name="Group 30"/>
            <p:cNvGrpSpPr/>
            <p:nvPr/>
          </p:nvGrpSpPr>
          <p:grpSpPr>
            <a:xfrm>
              <a:off x="6540516" y="2408296"/>
              <a:ext cx="826880" cy="2681111"/>
              <a:chOff x="4017936" y="2408296"/>
              <a:chExt cx="826880" cy="2681111"/>
            </a:xfrm>
          </p:grpSpPr>
          <p:sp>
            <p:nvSpPr>
              <p:cNvPr id="32" name="Rectangle 3"/>
              <p:cNvSpPr/>
              <p:nvPr/>
            </p:nvSpPr>
            <p:spPr>
              <a:xfrm>
                <a:off x="4017936" y="2408296"/>
                <a:ext cx="826880" cy="2681111"/>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54"/>
              <p:cNvSpPr/>
              <p:nvPr/>
            </p:nvSpPr>
            <p:spPr>
              <a:xfrm>
                <a:off x="4135451" y="2972573"/>
                <a:ext cx="615290"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CSS</a:t>
                </a:r>
                <a:endParaRPr lang="en-GB" sz="1200" b="1" dirty="0">
                  <a:solidFill>
                    <a:schemeClr val="tx1">
                      <a:lumMod val="85000"/>
                      <a:lumOff val="15000"/>
                    </a:schemeClr>
                  </a:solidFill>
                </a:endParaRPr>
              </a:p>
            </p:txBody>
          </p:sp>
          <p:sp>
            <p:nvSpPr>
              <p:cNvPr id="34" name="Rectangle 54"/>
              <p:cNvSpPr/>
              <p:nvPr/>
            </p:nvSpPr>
            <p:spPr>
              <a:xfrm>
                <a:off x="4135451" y="3379317"/>
                <a:ext cx="615290" cy="35542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HTML</a:t>
                </a:r>
                <a:endParaRPr lang="en-GB" sz="1200" b="1" dirty="0">
                  <a:solidFill>
                    <a:schemeClr val="tx1">
                      <a:lumMod val="85000"/>
                      <a:lumOff val="15000"/>
                    </a:schemeClr>
                  </a:solidFill>
                </a:endParaRPr>
              </a:p>
            </p:txBody>
          </p:sp>
          <p:sp>
            <p:nvSpPr>
              <p:cNvPr id="35" name="Rectangle 54"/>
              <p:cNvSpPr/>
              <p:nvPr/>
            </p:nvSpPr>
            <p:spPr>
              <a:xfrm>
                <a:off x="4135451" y="3795814"/>
                <a:ext cx="615290" cy="343445"/>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JS</a:t>
                </a:r>
                <a:endParaRPr lang="en-GB" sz="1200" b="1" dirty="0">
                  <a:solidFill>
                    <a:schemeClr val="tx1">
                      <a:lumMod val="85000"/>
                      <a:lumOff val="15000"/>
                    </a:schemeClr>
                  </a:solidFill>
                </a:endParaRPr>
              </a:p>
            </p:txBody>
          </p:sp>
          <p:sp>
            <p:nvSpPr>
              <p:cNvPr id="36" name="Rectangle 54"/>
              <p:cNvSpPr/>
              <p:nvPr/>
            </p:nvSpPr>
            <p:spPr>
              <a:xfrm>
                <a:off x="4135451" y="4216746"/>
                <a:ext cx="615290" cy="289402"/>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XML</a:t>
                </a:r>
                <a:endParaRPr lang="en-GB" sz="1200" b="1" dirty="0">
                  <a:solidFill>
                    <a:schemeClr val="tx1">
                      <a:lumMod val="85000"/>
                      <a:lumOff val="15000"/>
                    </a:schemeClr>
                  </a:solidFill>
                </a:endParaRPr>
              </a:p>
            </p:txBody>
          </p:sp>
          <p:sp>
            <p:nvSpPr>
              <p:cNvPr id="37" name="Rectangle 54"/>
              <p:cNvSpPr/>
              <p:nvPr/>
            </p:nvSpPr>
            <p:spPr>
              <a:xfrm>
                <a:off x="4135451" y="4627255"/>
                <a:ext cx="615290" cy="292819"/>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tests</a:t>
                </a:r>
                <a:endParaRPr lang="en-GB" sz="1200" b="1" dirty="0">
                  <a:solidFill>
                    <a:schemeClr val="tx1">
                      <a:lumMod val="85000"/>
                      <a:lumOff val="15000"/>
                    </a:schemeClr>
                  </a:solidFill>
                </a:endParaRPr>
              </a:p>
            </p:txBody>
          </p:sp>
          <p:sp>
            <p:nvSpPr>
              <p:cNvPr id="38" name="Rectangle 54"/>
              <p:cNvSpPr/>
              <p:nvPr/>
            </p:nvSpPr>
            <p:spPr>
              <a:xfrm>
                <a:off x="4135452" y="2581054"/>
                <a:ext cx="615289"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r>
                  <a:rPr lang="en-GB" sz="1200" b="1" dirty="0" smtClean="0">
                    <a:solidFill>
                      <a:schemeClr val="tx1">
                        <a:lumMod val="85000"/>
                        <a:lumOff val="15000"/>
                      </a:schemeClr>
                    </a:solidFill>
                  </a:rPr>
                  <a:t>images</a:t>
                </a:r>
                <a:endParaRPr lang="en-GB" sz="1200" b="1" dirty="0">
                  <a:solidFill>
                    <a:schemeClr val="tx1">
                      <a:lumMod val="85000"/>
                      <a:lumOff val="15000"/>
                    </a:schemeClr>
                  </a:solidFill>
                </a:endParaRPr>
              </a:p>
            </p:txBody>
          </p:sp>
        </p:grpSp>
        <p:grpSp>
          <p:nvGrpSpPr>
            <p:cNvPr id="39" name="Group 38"/>
            <p:cNvGrpSpPr/>
            <p:nvPr/>
          </p:nvGrpSpPr>
          <p:grpSpPr>
            <a:xfrm>
              <a:off x="7490656" y="2384098"/>
              <a:ext cx="826880" cy="2681111"/>
              <a:chOff x="4017936" y="2408296"/>
              <a:chExt cx="826880" cy="2681111"/>
            </a:xfrm>
          </p:grpSpPr>
          <p:sp>
            <p:nvSpPr>
              <p:cNvPr id="40" name="Rectangle 3"/>
              <p:cNvSpPr/>
              <p:nvPr/>
            </p:nvSpPr>
            <p:spPr>
              <a:xfrm>
                <a:off x="4017936" y="2408296"/>
                <a:ext cx="826880" cy="2681111"/>
              </a:xfrm>
              <a:prstGeom prst="rect">
                <a:avLst/>
              </a:prstGeom>
              <a:solidFill>
                <a:srgbClr val="F2F2F2"/>
              </a:solidFill>
              <a:ln w="3175" cmpd="sng">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54"/>
              <p:cNvSpPr/>
              <p:nvPr/>
            </p:nvSpPr>
            <p:spPr>
              <a:xfrm>
                <a:off x="4135451" y="2972573"/>
                <a:ext cx="615290"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CSS</a:t>
                </a:r>
                <a:endParaRPr lang="en-GB" sz="1200" b="1" dirty="0">
                  <a:solidFill>
                    <a:schemeClr val="tx1">
                      <a:lumMod val="85000"/>
                      <a:lumOff val="15000"/>
                    </a:schemeClr>
                  </a:solidFill>
                </a:endParaRPr>
              </a:p>
            </p:txBody>
          </p:sp>
          <p:sp>
            <p:nvSpPr>
              <p:cNvPr id="42" name="Rectangle 54"/>
              <p:cNvSpPr/>
              <p:nvPr/>
            </p:nvSpPr>
            <p:spPr>
              <a:xfrm>
                <a:off x="4135451" y="3379317"/>
                <a:ext cx="615290" cy="355424"/>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HTML</a:t>
                </a:r>
                <a:endParaRPr lang="en-GB" sz="1200" b="1" dirty="0">
                  <a:solidFill>
                    <a:schemeClr val="tx1">
                      <a:lumMod val="85000"/>
                      <a:lumOff val="15000"/>
                    </a:schemeClr>
                  </a:solidFill>
                </a:endParaRPr>
              </a:p>
            </p:txBody>
          </p:sp>
          <p:sp>
            <p:nvSpPr>
              <p:cNvPr id="43" name="Rectangle 54"/>
              <p:cNvSpPr/>
              <p:nvPr/>
            </p:nvSpPr>
            <p:spPr>
              <a:xfrm>
                <a:off x="4135451" y="3795814"/>
                <a:ext cx="615290" cy="343445"/>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JS</a:t>
                </a:r>
                <a:endParaRPr lang="en-GB" sz="1200" b="1" dirty="0">
                  <a:solidFill>
                    <a:schemeClr val="tx1">
                      <a:lumMod val="85000"/>
                      <a:lumOff val="15000"/>
                    </a:schemeClr>
                  </a:solidFill>
                </a:endParaRPr>
              </a:p>
            </p:txBody>
          </p:sp>
          <p:sp>
            <p:nvSpPr>
              <p:cNvPr id="44" name="Rectangle 54"/>
              <p:cNvSpPr/>
              <p:nvPr/>
            </p:nvSpPr>
            <p:spPr>
              <a:xfrm>
                <a:off x="4135451" y="4216746"/>
                <a:ext cx="615290" cy="289402"/>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XML</a:t>
                </a:r>
                <a:endParaRPr lang="en-GB" sz="1200" b="1" dirty="0">
                  <a:solidFill>
                    <a:schemeClr val="tx1">
                      <a:lumMod val="85000"/>
                      <a:lumOff val="15000"/>
                    </a:schemeClr>
                  </a:solidFill>
                </a:endParaRPr>
              </a:p>
            </p:txBody>
          </p:sp>
          <p:sp>
            <p:nvSpPr>
              <p:cNvPr id="45" name="Rectangle 54"/>
              <p:cNvSpPr/>
              <p:nvPr/>
            </p:nvSpPr>
            <p:spPr>
              <a:xfrm>
                <a:off x="4135451" y="4627255"/>
                <a:ext cx="615290" cy="292819"/>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sz="1200" b="1" dirty="0" smtClean="0">
                    <a:solidFill>
                      <a:schemeClr val="tx1">
                        <a:lumMod val="85000"/>
                        <a:lumOff val="15000"/>
                      </a:schemeClr>
                    </a:solidFill>
                  </a:rPr>
                  <a:t>tests</a:t>
                </a:r>
                <a:endParaRPr lang="en-GB" sz="1200" b="1" dirty="0">
                  <a:solidFill>
                    <a:schemeClr val="tx1">
                      <a:lumMod val="85000"/>
                      <a:lumOff val="15000"/>
                    </a:schemeClr>
                  </a:solidFill>
                </a:endParaRPr>
              </a:p>
            </p:txBody>
          </p:sp>
          <p:sp>
            <p:nvSpPr>
              <p:cNvPr id="46" name="Rectangle 54"/>
              <p:cNvSpPr/>
              <p:nvPr/>
            </p:nvSpPr>
            <p:spPr>
              <a:xfrm>
                <a:off x="4135452" y="2581054"/>
                <a:ext cx="615289" cy="329433"/>
              </a:xfrm>
              <a:prstGeom prst="rect">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r>
                  <a:rPr lang="en-GB" sz="1200" b="1" dirty="0" smtClean="0">
                    <a:solidFill>
                      <a:schemeClr val="tx1">
                        <a:lumMod val="85000"/>
                        <a:lumOff val="15000"/>
                      </a:schemeClr>
                    </a:solidFill>
                  </a:rPr>
                  <a:t>images</a:t>
                </a:r>
                <a:endParaRPr lang="en-GB" sz="1200" b="1" dirty="0">
                  <a:solidFill>
                    <a:schemeClr val="tx1">
                      <a:lumMod val="85000"/>
                      <a:lumOff val="15000"/>
                    </a:schemeClr>
                  </a:solidFill>
                </a:endParaRPr>
              </a:p>
            </p:txBody>
          </p:sp>
        </p:grpSp>
      </p:grpSp>
      <p:sp>
        <p:nvSpPr>
          <p:cNvPr id="51" name="Right Arrow 50"/>
          <p:cNvSpPr/>
          <p:nvPr/>
        </p:nvSpPr>
        <p:spPr>
          <a:xfrm>
            <a:off x="3678297" y="3515189"/>
            <a:ext cx="978408" cy="484632"/>
          </a:xfrm>
          <a:prstGeom prst="rightArrow">
            <a:avLst/>
          </a:prstGeom>
          <a:gradFill flip="none" rotWithShape="1">
            <a:gsLst>
              <a:gs pos="0">
                <a:srgbClr val="C6D9F1"/>
              </a:gs>
              <a:gs pos="100000">
                <a:srgbClr val="8EB4E3"/>
              </a:gs>
            </a:gsLst>
            <a:lin ang="16200000" scaled="0"/>
            <a:tileRect/>
          </a:gradFill>
          <a:ln>
            <a:noFill/>
          </a:ln>
          <a:effectLst>
            <a:innerShdw blurRad="381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pPr algn="ctr"/>
            <a:endParaRPr lang="en-US" sz="1200" b="1">
              <a:solidFill>
                <a:schemeClr val="tx1">
                  <a:lumMod val="85000"/>
                  <a:lumOff val="15000"/>
                </a:schemeClr>
              </a:solidFill>
            </a:endParaRPr>
          </a:p>
        </p:txBody>
      </p:sp>
    </p:spTree>
    <p:extLst>
      <p:ext uri="{BB962C8B-B14F-4D97-AF65-F5344CB8AC3E}">
        <p14:creationId xmlns:p14="http://schemas.microsoft.com/office/powerpoint/2010/main" val="390164673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387"/>
            <a:ext cx="8229600" cy="1143000"/>
          </a:xfrm>
        </p:spPr>
        <p:txBody>
          <a:bodyPr/>
          <a:lstStyle/>
          <a:p>
            <a:r>
              <a:rPr lang="en-US" dirty="0" smtClean="0"/>
              <a:t>Container Data Type</a:t>
            </a:r>
            <a:endParaRPr lang="en-US" dirty="0"/>
          </a:p>
        </p:txBody>
      </p:sp>
      <p:sp>
        <p:nvSpPr>
          <p:cNvPr id="3" name="Content Placeholder 2"/>
          <p:cNvSpPr>
            <a:spLocks noGrp="1"/>
          </p:cNvSpPr>
          <p:nvPr>
            <p:ph idx="1"/>
          </p:nvPr>
        </p:nvSpPr>
        <p:spPr/>
        <p:txBody>
          <a:bodyPr/>
          <a:lstStyle/>
          <a:p>
            <a:r>
              <a:rPr lang="en-US" dirty="0" smtClean="0"/>
              <a:t>Only sends data that is viewable</a:t>
            </a:r>
            <a:endParaRPr lang="en-US" dirty="0"/>
          </a:p>
        </p:txBody>
      </p:sp>
      <p:pic>
        <p:nvPicPr>
          <p:cNvPr id="5" name="Picture 4" descr="Screenshot 19:11:2012 09:5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3979" y="2200114"/>
            <a:ext cx="5943542" cy="4108343"/>
          </a:xfrm>
          <a:prstGeom prst="rect">
            <a:avLst/>
          </a:prstGeom>
        </p:spPr>
      </p:pic>
    </p:spTree>
    <p:extLst>
      <p:ext uri="{BB962C8B-B14F-4D97-AF65-F5344CB8AC3E}">
        <p14:creationId xmlns:p14="http://schemas.microsoft.com/office/powerpoint/2010/main" val="249954004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 y="215901"/>
            <a:ext cx="7199313" cy="646113"/>
          </a:xfrm>
        </p:spPr>
        <p:txBody>
          <a:bodyPr>
            <a:normAutofit fontScale="90000"/>
          </a:bodyPr>
          <a:lstStyle/>
          <a:p>
            <a:pPr eaLnBrk="1" hangingPunct="1">
              <a:defRPr/>
            </a:pPr>
            <a:r>
              <a:rPr lang="en-GB" dirty="0" smtClean="0">
                <a:solidFill>
                  <a:schemeClr val="bg1"/>
                </a:solidFill>
              </a:rPr>
              <a:t>Grid Component</a:t>
            </a:r>
            <a:endParaRPr lang="en-GB" dirty="0" smtClean="0"/>
          </a:p>
        </p:txBody>
      </p:sp>
      <p:sp>
        <p:nvSpPr>
          <p:cNvPr id="4099" name="Content Placeholder 2"/>
          <p:cNvSpPr>
            <a:spLocks noGrp="1"/>
          </p:cNvSpPr>
          <p:nvPr>
            <p:ph idx="1"/>
          </p:nvPr>
        </p:nvSpPr>
        <p:spPr>
          <a:xfrm>
            <a:off x="513024" y="1439863"/>
            <a:ext cx="8280400" cy="4679950"/>
          </a:xfrm>
        </p:spPr>
        <p:txBody>
          <a:bodyPr/>
          <a:lstStyle/>
          <a:p>
            <a:pPr eaLnBrk="1" hangingPunct="1"/>
            <a:r>
              <a:rPr lang="en-GB" sz="2800" dirty="0" smtClean="0"/>
              <a:t>Provides domain model </a:t>
            </a:r>
          </a:p>
          <a:p>
            <a:pPr eaLnBrk="1" hangingPunct="1"/>
            <a:r>
              <a:rPr lang="en-GB" dirty="0" smtClean="0"/>
              <a:t>Extensible for different asset types</a:t>
            </a:r>
            <a:endParaRPr lang="en-GB" sz="2800" dirty="0"/>
          </a:p>
          <a:p>
            <a:pPr eaLnBrk="1" hangingPunct="1"/>
            <a:r>
              <a:rPr lang="en-GB" sz="2800" dirty="0" smtClean="0"/>
              <a:t>XML configured state machine for different trading protocols</a:t>
            </a:r>
          </a:p>
          <a:p>
            <a:pPr eaLnBrk="1" hangingPunct="1"/>
            <a:r>
              <a:rPr lang="en-GB" dirty="0" smtClean="0"/>
              <a:t>Collaborates via services</a:t>
            </a:r>
            <a:endParaRPr lang="en-GB" sz="2800" dirty="0" smtClean="0"/>
          </a:p>
          <a:p>
            <a:pPr marL="0" indent="0" eaLnBrk="1" hangingPunct="1">
              <a:buNone/>
            </a:pPr>
            <a:r>
              <a:rPr lang="en-GB" dirty="0" smtClean="0"/>
              <a:t> </a:t>
            </a:r>
            <a:endParaRPr lang="en-GB" sz="2800" dirty="0"/>
          </a:p>
          <a:p>
            <a:pPr eaLnBrk="1" hangingPunct="1"/>
            <a:endParaRPr lang="en-GB" sz="2800" dirty="0">
              <a:latin typeface="Myriad Pro"/>
            </a:endParaRPr>
          </a:p>
        </p:txBody>
      </p:sp>
      <p:sp>
        <p:nvSpPr>
          <p:cNvPr id="4" name="Footer Placeholder 4"/>
          <p:cNvSpPr>
            <a:spLocks noGrp="1"/>
          </p:cNvSpPr>
          <p:nvPr>
            <p:ph type="ftr" sz="quarter" idx="4294967295"/>
          </p:nvPr>
        </p:nvSpPr>
        <p:spPr>
          <a:xfrm>
            <a:off x="481013" y="6356351"/>
            <a:ext cx="3376612" cy="365125"/>
          </a:xfrm>
          <a:prstGeom prst="rect">
            <a:avLst/>
          </a:prstGeom>
        </p:spPr>
        <p:txBody>
          <a:bodyPr/>
          <a:lstStyle>
            <a:lvl1pPr algn="l">
              <a:defRPr sz="1000" spc="250" baseline="0">
                <a:solidFill>
                  <a:schemeClr val="bg1">
                    <a:lumMod val="50000"/>
                  </a:schemeClr>
                </a:solidFill>
              </a:defRPr>
            </a:lvl1pPr>
          </a:lstStyle>
          <a:p>
            <a:pPr>
              <a:defRPr/>
            </a:pPr>
            <a:r>
              <a:rPr lang="en-GB" dirty="0" smtClean="0"/>
              <a:t>© 2011 CAPLIN SYSTEMS LTD</a:t>
            </a:r>
          </a:p>
        </p:txBody>
      </p:sp>
      <p:sp>
        <p:nvSpPr>
          <p:cNvPr id="7" name="Title 1"/>
          <p:cNvSpPr txBox="1">
            <a:spLocks/>
          </p:cNvSpPr>
          <p:nvPr/>
        </p:nvSpPr>
        <p:spPr>
          <a:xfrm>
            <a:off x="457200" y="37387"/>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000" b="1" i="0" kern="1200" spc="-150">
                <a:solidFill>
                  <a:schemeClr val="tx1"/>
                </a:solidFill>
                <a:latin typeface="+mj-lt"/>
                <a:ea typeface="+mj-ea"/>
                <a:cs typeface="+mj-cs"/>
              </a:defRPr>
            </a:lvl1pPr>
          </a:lstStyle>
          <a:p>
            <a:r>
              <a:rPr lang="en-US" dirty="0" smtClean="0"/>
              <a:t>Trading</a:t>
            </a:r>
            <a:endParaRPr lang="en-US" dirty="0"/>
          </a:p>
        </p:txBody>
      </p:sp>
    </p:spTree>
    <p:extLst>
      <p:ext uri="{BB962C8B-B14F-4D97-AF65-F5344CB8AC3E}">
        <p14:creationId xmlns:p14="http://schemas.microsoft.com/office/powerpoint/2010/main" val="2620147560"/>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itle 2"/>
          <p:cNvSpPr txBox="1">
            <a:spLocks/>
          </p:cNvSpPr>
          <p:nvPr/>
        </p:nvSpPr>
        <p:spPr>
          <a:xfrm>
            <a:off x="0" y="414199"/>
            <a:ext cx="9144000" cy="599121"/>
          </a:xfrm>
          <a:prstGeom prst="rect">
            <a:avLst/>
          </a:prstGeom>
        </p:spPr>
        <p:txBody>
          <a:bodyPr>
            <a:noAutofit/>
          </a:bodyPr>
          <a:lstStyle>
            <a:lvl1pPr algn="ctr" defTabSz="457200" rtl="0" eaLnBrk="1" latinLnBrk="0" hangingPunct="1">
              <a:spcBef>
                <a:spcPct val="0"/>
              </a:spcBef>
              <a:buNone/>
              <a:defRPr sz="4400" b="1" i="0" kern="1200" spc="-150">
                <a:solidFill>
                  <a:schemeClr val="tx1"/>
                </a:solidFill>
                <a:latin typeface="+mj-lt"/>
                <a:ea typeface="+mj-ea"/>
                <a:cs typeface="+mj-cs"/>
              </a:defRPr>
            </a:lvl1pPr>
          </a:lstStyle>
          <a:p>
            <a:r>
              <a:rPr lang="en-US" sz="2800" dirty="0" smtClean="0"/>
              <a:t>Extensibility stack example: e.g. FX Trading</a:t>
            </a:r>
            <a:endParaRPr lang="en-US" sz="2800" dirty="0"/>
          </a:p>
        </p:txBody>
      </p:sp>
      <p:sp>
        <p:nvSpPr>
          <p:cNvPr id="106" name="Rectangle 165"/>
          <p:cNvSpPr>
            <a:spLocks noChangeArrowheads="1"/>
          </p:cNvSpPr>
          <p:nvPr/>
        </p:nvSpPr>
        <p:spPr bwMode="auto">
          <a:xfrm>
            <a:off x="1071507" y="2282869"/>
            <a:ext cx="7442701" cy="187574"/>
          </a:xfrm>
          <a:prstGeom prst="rect">
            <a:avLst/>
          </a:prstGeom>
          <a:noFill/>
          <a:ln w="9525">
            <a:noFill/>
            <a:miter lim="800000"/>
            <a:headEnd/>
            <a:tailEnd/>
          </a:ln>
          <a:effectLst/>
          <a:scene3d>
            <a:camera prst="perspectiveRight">
              <a:rot lat="0" lon="0" rev="0"/>
            </a:camera>
            <a:lightRig rig="threePt" dir="t"/>
          </a:scene3d>
          <a:sp3d/>
        </p:spPr>
        <p:txBody>
          <a:bodyPr lIns="64265" tIns="0" rIns="64265" bIns="0" anchor="ctr"/>
          <a:lstStyle/>
          <a:p>
            <a:pPr algn="ctr" defTabSz="914400">
              <a:defRPr/>
            </a:pPr>
            <a:endParaRPr lang="en-US" sz="1700" b="1" kern="0" dirty="0">
              <a:solidFill>
                <a:srgbClr val="000000">
                  <a:lumMod val="75000"/>
                  <a:lumOff val="25000"/>
                </a:srgbClr>
              </a:solidFill>
              <a:latin typeface="Century Gothic" pitchFamily="34" charset="0"/>
            </a:endParaRPr>
          </a:p>
        </p:txBody>
      </p:sp>
      <p:sp>
        <p:nvSpPr>
          <p:cNvPr id="109" name="Rectangle 24"/>
          <p:cNvSpPr>
            <a:spLocks/>
          </p:cNvSpPr>
          <p:nvPr/>
        </p:nvSpPr>
        <p:spPr bwMode="auto">
          <a:xfrm>
            <a:off x="1782073" y="6036592"/>
            <a:ext cx="80402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Transport API</a:t>
            </a:r>
          </a:p>
        </p:txBody>
      </p:sp>
      <p:sp>
        <p:nvSpPr>
          <p:cNvPr id="110" name="Rectangle 25"/>
          <p:cNvSpPr>
            <a:spLocks/>
          </p:cNvSpPr>
          <p:nvPr/>
        </p:nvSpPr>
        <p:spPr bwMode="auto">
          <a:xfrm>
            <a:off x="1492126" y="5628248"/>
            <a:ext cx="1117159" cy="41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r>
              <a:rPr lang="en-US" sz="900" dirty="0">
                <a:solidFill>
                  <a:prstClr val="black">
                    <a:lumMod val="65000"/>
                    <a:lumOff val="35000"/>
                  </a:prstClr>
                </a:solidFill>
                <a:latin typeface="Arial"/>
                <a:ea typeface="ヒラギノ角ゴ ProN W3" charset="0"/>
                <a:cs typeface="Arial"/>
                <a:sym typeface="Gill Sans" charset="0"/>
              </a:rPr>
              <a:t>Messaging  </a:t>
            </a:r>
            <a:r>
              <a:rPr lang="en-US" sz="900" dirty="0" smtClean="0">
                <a:solidFill>
                  <a:prstClr val="black">
                    <a:lumMod val="65000"/>
                    <a:lumOff val="35000"/>
                  </a:prstClr>
                </a:solidFill>
                <a:latin typeface="Arial"/>
                <a:ea typeface="ヒラギノ角ゴ ProN W3" charset="0"/>
                <a:cs typeface="Arial"/>
                <a:sym typeface="Gill Sans" charset="0"/>
              </a:rPr>
              <a:t>Adapters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17" name="Rectangle 26"/>
          <p:cNvSpPr>
            <a:spLocks/>
          </p:cNvSpPr>
          <p:nvPr/>
        </p:nvSpPr>
        <p:spPr bwMode="auto">
          <a:xfrm>
            <a:off x="1543630" y="5412348"/>
            <a:ext cx="97958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Messaging </a:t>
            </a:r>
            <a:r>
              <a:rPr lang="en-US" sz="900" dirty="0" smtClean="0">
                <a:solidFill>
                  <a:prstClr val="black">
                    <a:lumMod val="65000"/>
                    <a:lumOff val="35000"/>
                  </a:prstClr>
                </a:solidFill>
                <a:latin typeface="Arial"/>
                <a:ea typeface="ヒラギノ角ゴ ProN W3" charset="0"/>
                <a:cs typeface="Arial"/>
                <a:sym typeface="Gill Sans" charset="0"/>
              </a:rPr>
              <a:t>API</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19" name="Rectangle 28"/>
          <p:cNvSpPr>
            <a:spLocks/>
          </p:cNvSpPr>
          <p:nvPr/>
        </p:nvSpPr>
        <p:spPr bwMode="auto">
          <a:xfrm>
            <a:off x="1710015" y="3391140"/>
            <a:ext cx="80402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Trade API</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23" name="AutoShape 29"/>
          <p:cNvSpPr>
            <a:spLocks/>
          </p:cNvSpPr>
          <p:nvPr/>
        </p:nvSpPr>
        <p:spPr bwMode="auto">
          <a:xfrm>
            <a:off x="1646517" y="2396712"/>
            <a:ext cx="804023" cy="48767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a:solidFill>
                  <a:prstClr val="black">
                    <a:lumMod val="65000"/>
                    <a:lumOff val="35000"/>
                  </a:prstClr>
                </a:solidFill>
                <a:latin typeface="Arial"/>
                <a:ea typeface="ヒラギノ角ゴ ProN W3" charset="0"/>
                <a:cs typeface="Arial"/>
                <a:sym typeface="Gill Sans" charset="0"/>
              </a:rPr>
              <a:t>HTML5 C</a:t>
            </a:r>
            <a:r>
              <a:rPr lang="en-US" sz="900" dirty="0" smtClean="0">
                <a:solidFill>
                  <a:prstClr val="black">
                    <a:lumMod val="65000"/>
                    <a:lumOff val="35000"/>
                  </a:prstClr>
                </a:solidFill>
                <a:latin typeface="Arial"/>
                <a:ea typeface="ヒラギノ角ゴ ProN W3" charset="0"/>
                <a:cs typeface="Arial"/>
                <a:sym typeface="Gill Sans" charset="0"/>
              </a:rPr>
              <a:t>omponents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150" name="Rectangle 149"/>
          <p:cNvSpPr/>
          <p:nvPr/>
        </p:nvSpPr>
        <p:spPr bwMode="auto">
          <a:xfrm>
            <a:off x="4149777" y="3368321"/>
            <a:ext cx="1271528" cy="561030"/>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Trade Protocols</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XML Configured</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State Machine</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181" name="Rectangle 33"/>
          <p:cNvSpPr>
            <a:spLocks/>
          </p:cNvSpPr>
          <p:nvPr/>
        </p:nvSpPr>
        <p:spPr bwMode="auto">
          <a:xfrm>
            <a:off x="844845" y="1996848"/>
            <a:ext cx="453321" cy="1268487"/>
          </a:xfrm>
          <a:prstGeom prst="rect">
            <a:avLst/>
          </a:prstGeom>
          <a:pattFill prst="ltUpDiag">
            <a:fgClr>
              <a:schemeClr val="tx2">
                <a:lumMod val="40000"/>
                <a:lumOff val="60000"/>
              </a:schemeClr>
            </a:fgClr>
            <a:bgClr>
              <a:schemeClr val="tx2">
                <a:lumMod val="20000"/>
                <a:lumOff val="80000"/>
              </a:schemeClr>
            </a:bgClr>
          </a:pattFill>
          <a:ln>
            <a:noFill/>
          </a:ln>
          <a:extLst/>
        </p:spPr>
        <p:style>
          <a:lnRef idx="1">
            <a:schemeClr val="accent4"/>
          </a:lnRef>
          <a:fillRef idx="3">
            <a:schemeClr val="accent4"/>
          </a:fillRef>
          <a:effectRef idx="2">
            <a:schemeClr val="accent4"/>
          </a:effectRef>
          <a:fontRef idx="minor">
            <a:schemeClr val="lt1"/>
          </a:fontRef>
        </p:style>
        <p:txBody>
          <a:bodyPr vert="vert" wrap="square" lIns="0" tIns="0" rIns="0" bIns="0" rtlCol="0" anchor="ctr" anchorCtr="0">
            <a:noAutofit/>
          </a:bodyPr>
          <a:lstStyle/>
          <a:p>
            <a:pPr algn="ctr">
              <a:lnSpc>
                <a:spcPct val="80000"/>
              </a:lnSpc>
              <a:spcAft>
                <a:spcPts val="300"/>
              </a:spcAft>
            </a:pPr>
            <a:r>
              <a:rPr lang="en-US" sz="1400" b="1" kern="0" dirty="0" smtClean="0">
                <a:solidFill>
                  <a:schemeClr val="tx2">
                    <a:lumMod val="75000"/>
                  </a:schemeClr>
                </a:solidFill>
                <a:cs typeface="Calibri"/>
                <a:sym typeface="Gill Sans" charset="0"/>
              </a:rPr>
              <a:t>Blade</a:t>
            </a:r>
            <a:endParaRPr lang="en-US" sz="1400" b="1" kern="0" dirty="0">
              <a:solidFill>
                <a:schemeClr val="tx2">
                  <a:lumMod val="75000"/>
                </a:schemeClr>
              </a:solidFill>
              <a:cs typeface="Calibri"/>
              <a:sym typeface="Gill Sans" charset="0"/>
            </a:endParaRPr>
          </a:p>
        </p:txBody>
      </p:sp>
      <p:sp>
        <p:nvSpPr>
          <p:cNvPr id="182" name="Rectangle 33"/>
          <p:cNvSpPr>
            <a:spLocks/>
          </p:cNvSpPr>
          <p:nvPr/>
        </p:nvSpPr>
        <p:spPr bwMode="auto">
          <a:xfrm rot="5400000">
            <a:off x="651758" y="1246615"/>
            <a:ext cx="839496" cy="453321"/>
          </a:xfrm>
          <a:prstGeom prst="rect">
            <a:avLst/>
          </a:prstGeom>
          <a:pattFill prst="ltUpDiag">
            <a:fgClr>
              <a:schemeClr val="tx2">
                <a:lumMod val="75000"/>
              </a:schemeClr>
            </a:fgClr>
            <a:bgClr>
              <a:schemeClr val="tx2">
                <a:lumMod val="20000"/>
                <a:lumOff val="80000"/>
              </a:schemeClr>
            </a:bgClr>
          </a:pattFill>
          <a:ln>
            <a:noFill/>
          </a:ln>
          <a:extLst/>
        </p:spPr>
        <p:style>
          <a:lnRef idx="1">
            <a:schemeClr val="accent4"/>
          </a:lnRef>
          <a:fillRef idx="3">
            <a:schemeClr val="accent4"/>
          </a:fillRef>
          <a:effectRef idx="2">
            <a:schemeClr val="accent4"/>
          </a:effectRef>
          <a:fontRef idx="minor">
            <a:schemeClr val="lt1"/>
          </a:fontRef>
        </p:style>
        <p:txBody>
          <a:bodyPr wrap="square" lIns="0" tIns="0" rIns="0" bIns="0" rtlCol="0" anchor="ctr" anchorCtr="0">
            <a:noAutofit/>
          </a:bodyPr>
          <a:lstStyle/>
          <a:p>
            <a:pPr algn="ctr">
              <a:lnSpc>
                <a:spcPct val="80000"/>
              </a:lnSpc>
              <a:spcAft>
                <a:spcPts val="300"/>
              </a:spcAft>
            </a:pPr>
            <a:r>
              <a:rPr lang="en-US" sz="1400" b="1" kern="0" dirty="0" smtClean="0">
                <a:solidFill>
                  <a:schemeClr val="tx2">
                    <a:lumMod val="50000"/>
                  </a:schemeClr>
                </a:solidFill>
                <a:cs typeface="Calibri"/>
                <a:sym typeface="Gill Sans" charset="0"/>
              </a:rPr>
              <a:t>Motif</a:t>
            </a:r>
            <a:endParaRPr lang="en-US" sz="1400" b="1" kern="0" dirty="0">
              <a:solidFill>
                <a:schemeClr val="tx2">
                  <a:lumMod val="50000"/>
                </a:schemeClr>
              </a:solidFill>
              <a:cs typeface="Calibri"/>
              <a:sym typeface="Gill Sans" charset="0"/>
            </a:endParaRPr>
          </a:p>
        </p:txBody>
      </p:sp>
      <p:grpSp>
        <p:nvGrpSpPr>
          <p:cNvPr id="2" name="Group 3"/>
          <p:cNvGrpSpPr/>
          <p:nvPr/>
        </p:nvGrpSpPr>
        <p:grpSpPr>
          <a:xfrm>
            <a:off x="2685042" y="5415843"/>
            <a:ext cx="1359759" cy="862165"/>
            <a:chOff x="2249158" y="5618312"/>
            <a:chExt cx="1359759" cy="862165"/>
          </a:xfrm>
        </p:grpSpPr>
        <p:sp>
          <p:nvSpPr>
            <p:cNvPr id="48" name="Rectangle 35"/>
            <p:cNvSpPr>
              <a:spLocks/>
            </p:cNvSpPr>
            <p:nvPr/>
          </p:nvSpPr>
          <p:spPr bwMode="auto">
            <a:xfrm>
              <a:off x="2249158" y="5618312"/>
              <a:ext cx="1359759" cy="251998"/>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Message Service</a:t>
              </a:r>
              <a:endParaRPr lang="en-US" sz="900" kern="0" dirty="0">
                <a:solidFill>
                  <a:srgbClr val="FFFFFF"/>
                </a:solidFill>
                <a:latin typeface="Arial"/>
                <a:ea typeface="ヒラギノ角ゴ ProN W3" charset="0"/>
                <a:cs typeface="Arial"/>
                <a:sym typeface="Gill Sans" charset="0"/>
              </a:endParaRPr>
            </a:p>
          </p:txBody>
        </p:sp>
        <p:grpSp>
          <p:nvGrpSpPr>
            <p:cNvPr id="3" name="Group 2"/>
            <p:cNvGrpSpPr/>
            <p:nvPr/>
          </p:nvGrpSpPr>
          <p:grpSpPr>
            <a:xfrm>
              <a:off x="2249159" y="5884326"/>
              <a:ext cx="1359758" cy="596151"/>
              <a:chOff x="3809143" y="5565576"/>
              <a:chExt cx="1097281" cy="596151"/>
            </a:xfrm>
          </p:grpSpPr>
          <p:sp>
            <p:nvSpPr>
              <p:cNvPr id="178" name="Rectangle 35"/>
              <p:cNvSpPr>
                <a:spLocks/>
              </p:cNvSpPr>
              <p:nvPr/>
            </p:nvSpPr>
            <p:spPr bwMode="auto">
              <a:xfrm>
                <a:off x="3814656" y="5909729"/>
                <a:ext cx="1091768" cy="251998"/>
              </a:xfrm>
              <a:prstGeom prst="rect">
                <a:avLst/>
              </a:prstGeom>
              <a:solidFill>
                <a:srgbClr val="4F81BD">
                  <a:lumMod val="75000"/>
                </a:srgbClr>
              </a:solidFill>
              <a:ln>
                <a:noFill/>
              </a:ln>
              <a:extLst/>
            </p:spPr>
            <p:txBody>
              <a:bodyPr lIns="0" tIns="0" rIns="0" bIns="0" anchor="ctr"/>
              <a:lstStyle/>
              <a:p>
                <a:pPr algn="ctr" defTabSz="914400"/>
                <a:r>
                  <a:rPr lang="en-US" sz="900" kern="0" dirty="0" err="1">
                    <a:solidFill>
                      <a:srgbClr val="FFFFFF"/>
                    </a:solidFill>
                    <a:latin typeface="Arial"/>
                    <a:ea typeface="ヒラギノ角ゴ ProN W3" charset="0"/>
                    <a:cs typeface="Arial"/>
                    <a:sym typeface="Gill Sans" charset="0"/>
                  </a:rPr>
                  <a:t>StreamLink</a:t>
                </a:r>
                <a:r>
                  <a:rPr lang="en-US" sz="900" kern="0" dirty="0">
                    <a:solidFill>
                      <a:srgbClr val="FFFFFF"/>
                    </a:solidFill>
                    <a:latin typeface="Arial"/>
                    <a:ea typeface="ヒラギノ角ゴ ProN W3" charset="0"/>
                    <a:cs typeface="Arial"/>
                    <a:sym typeface="Gill Sans" charset="0"/>
                  </a:rPr>
                  <a:t> API</a:t>
                </a:r>
              </a:p>
            </p:txBody>
          </p:sp>
          <p:sp>
            <p:nvSpPr>
              <p:cNvPr id="50" name="Rectangle 39"/>
              <p:cNvSpPr>
                <a:spLocks/>
              </p:cNvSpPr>
              <p:nvPr/>
            </p:nvSpPr>
            <p:spPr bwMode="auto">
              <a:xfrm>
                <a:off x="3809143" y="5565576"/>
                <a:ext cx="1097281" cy="324414"/>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err="1" smtClean="0">
                    <a:solidFill>
                      <a:srgbClr val="1F497D">
                        <a:lumMod val="50000"/>
                      </a:srgbClr>
                    </a:solidFill>
                    <a:latin typeface="Arial"/>
                    <a:ea typeface="ヒラギノ角ゴ ProN W3" charset="0"/>
                    <a:cs typeface="Arial"/>
                    <a:sym typeface="Gill Sans" charset="0"/>
                  </a:rPr>
                  <a:t>StreamLink</a:t>
                </a:r>
                <a:r>
                  <a:rPr lang="en-US" sz="900" kern="0" dirty="0" smtClean="0">
                    <a:solidFill>
                      <a:srgbClr val="1F497D">
                        <a:lumMod val="50000"/>
                      </a:srgbClr>
                    </a:solidFill>
                    <a:latin typeface="Arial"/>
                    <a:ea typeface="ヒラギノ角ゴ ProN W3" charset="0"/>
                    <a:cs typeface="Arial"/>
                    <a:sym typeface="Gill Sans" charset="0"/>
                  </a:rPr>
                  <a:t>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Message Service</a:t>
                </a:r>
              </a:p>
            </p:txBody>
          </p:sp>
        </p:grpSp>
      </p:grpSp>
      <p:grpSp>
        <p:nvGrpSpPr>
          <p:cNvPr id="4" name="Group 1"/>
          <p:cNvGrpSpPr/>
          <p:nvPr/>
        </p:nvGrpSpPr>
        <p:grpSpPr>
          <a:xfrm>
            <a:off x="5516555" y="5681857"/>
            <a:ext cx="1044365" cy="606734"/>
            <a:chOff x="5100308" y="5588170"/>
            <a:chExt cx="1044365" cy="606734"/>
          </a:xfrm>
        </p:grpSpPr>
        <p:sp>
          <p:nvSpPr>
            <p:cNvPr id="49" name="Rectangle 35"/>
            <p:cNvSpPr>
              <a:spLocks/>
            </p:cNvSpPr>
            <p:nvPr/>
          </p:nvSpPr>
          <p:spPr bwMode="auto">
            <a:xfrm>
              <a:off x="5100308" y="5942906"/>
              <a:ext cx="1042296" cy="251998"/>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Nirvana</a:t>
              </a:r>
              <a:r>
                <a:rPr lang="en-US" sz="1100" kern="0" dirty="0" smtClean="0">
                  <a:solidFill>
                    <a:srgbClr val="FFFFFF"/>
                  </a:solidFill>
                  <a:latin typeface="Arial"/>
                  <a:ea typeface="ヒラギノ角ゴ ProN W3" charset="0"/>
                  <a:cs typeface="Arial"/>
                  <a:sym typeface="Gill Sans" charset="0"/>
                </a:rPr>
                <a:t> </a:t>
              </a:r>
              <a:r>
                <a:rPr lang="en-US" sz="900" kern="0" dirty="0">
                  <a:solidFill>
                    <a:srgbClr val="FFFFFF"/>
                  </a:solidFill>
                  <a:latin typeface="Arial"/>
                  <a:ea typeface="ヒラギノ角ゴ ProN W3" charset="0"/>
                  <a:cs typeface="Arial"/>
                  <a:sym typeface="Gill Sans" charset="0"/>
                </a:rPr>
                <a:t>API</a:t>
              </a:r>
            </a:p>
          </p:txBody>
        </p:sp>
        <p:sp>
          <p:nvSpPr>
            <p:cNvPr id="51" name="Rectangle 39"/>
            <p:cNvSpPr>
              <a:spLocks/>
            </p:cNvSpPr>
            <p:nvPr/>
          </p:nvSpPr>
          <p:spPr bwMode="auto">
            <a:xfrm>
              <a:off x="5100308" y="5588170"/>
              <a:ext cx="1044365" cy="337125"/>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Nirvana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Message Service</a:t>
              </a:r>
            </a:p>
          </p:txBody>
        </p:sp>
      </p:grpSp>
      <p:sp>
        <p:nvSpPr>
          <p:cNvPr id="52" name="Rectangle 39"/>
          <p:cNvSpPr>
            <a:spLocks/>
          </p:cNvSpPr>
          <p:nvPr/>
        </p:nvSpPr>
        <p:spPr bwMode="auto">
          <a:xfrm>
            <a:off x="6761665" y="5680074"/>
            <a:ext cx="1044365" cy="34027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Stub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Message Service</a:t>
            </a:r>
          </a:p>
        </p:txBody>
      </p:sp>
      <p:grpSp>
        <p:nvGrpSpPr>
          <p:cNvPr id="5" name="Group 54"/>
          <p:cNvGrpSpPr/>
          <p:nvPr/>
        </p:nvGrpSpPr>
        <p:grpSpPr>
          <a:xfrm>
            <a:off x="4192112" y="5671274"/>
            <a:ext cx="1097281" cy="617317"/>
            <a:chOff x="3809143" y="5544410"/>
            <a:chExt cx="1097281" cy="617317"/>
          </a:xfrm>
        </p:grpSpPr>
        <p:sp>
          <p:nvSpPr>
            <p:cNvPr id="56" name="Rectangle 35"/>
            <p:cNvSpPr>
              <a:spLocks/>
            </p:cNvSpPr>
            <p:nvPr/>
          </p:nvSpPr>
          <p:spPr bwMode="auto">
            <a:xfrm>
              <a:off x="3814656" y="5909729"/>
              <a:ext cx="1091768" cy="251998"/>
            </a:xfrm>
            <a:prstGeom prst="rect">
              <a:avLst/>
            </a:prstGeom>
            <a:solidFill>
              <a:srgbClr val="4F81BD">
                <a:lumMod val="75000"/>
              </a:srgbClr>
            </a:solidFill>
            <a:ln>
              <a:noFill/>
            </a:ln>
            <a:extLst/>
          </p:spPr>
          <p:txBody>
            <a:bodyPr lIns="0" tIns="0" rIns="0" bIns="0" anchor="ctr"/>
            <a:lstStyle/>
            <a:p>
              <a:pPr algn="ctr" defTabSz="914400"/>
              <a:r>
                <a:rPr lang="en-US" sz="900" kern="0" dirty="0">
                  <a:solidFill>
                    <a:srgbClr val="FFFFFF"/>
                  </a:solidFill>
                  <a:latin typeface="Arial"/>
                  <a:ea typeface="ヒラギノ角ゴ ProN W3" charset="0"/>
                  <a:cs typeface="Arial"/>
                  <a:sym typeface="Gill Sans" charset="0"/>
                </a:rPr>
                <a:t>SL4B</a:t>
              </a:r>
              <a:r>
                <a:rPr lang="en-US" sz="1100" kern="0" dirty="0" smtClean="0">
                  <a:solidFill>
                    <a:srgbClr val="FFFFFF"/>
                  </a:solidFill>
                  <a:latin typeface="Arial"/>
                  <a:ea typeface="ヒラギノ角ゴ ProN W3" charset="0"/>
                  <a:cs typeface="Arial"/>
                  <a:sym typeface="Gill Sans" charset="0"/>
                </a:rPr>
                <a:t> </a:t>
              </a:r>
              <a:r>
                <a:rPr lang="en-US" sz="900" kern="0" dirty="0">
                  <a:solidFill>
                    <a:srgbClr val="FFFFFF"/>
                  </a:solidFill>
                  <a:latin typeface="Arial"/>
                  <a:ea typeface="ヒラギノ角ゴ ProN W3" charset="0"/>
                  <a:cs typeface="Arial"/>
                  <a:sym typeface="Gill Sans" charset="0"/>
                </a:rPr>
                <a:t>API</a:t>
              </a:r>
            </a:p>
          </p:txBody>
        </p:sp>
        <p:sp>
          <p:nvSpPr>
            <p:cNvPr id="57" name="Rectangle 39"/>
            <p:cNvSpPr>
              <a:spLocks/>
            </p:cNvSpPr>
            <p:nvPr/>
          </p:nvSpPr>
          <p:spPr bwMode="auto">
            <a:xfrm>
              <a:off x="3809143" y="5544410"/>
              <a:ext cx="1097281" cy="34558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SL4B</a:t>
              </a:r>
            </a:p>
            <a:p>
              <a:pPr algn="ctr" defTabSz="914400"/>
              <a:r>
                <a:rPr lang="en-US" sz="900" kern="0" dirty="0" smtClean="0">
                  <a:solidFill>
                    <a:srgbClr val="1F497D">
                      <a:lumMod val="50000"/>
                    </a:srgbClr>
                  </a:solidFill>
                  <a:latin typeface="Arial"/>
                  <a:ea typeface="ヒラギノ角ゴ ProN W3" charset="0"/>
                  <a:cs typeface="Arial"/>
                  <a:sym typeface="Gill Sans" charset="0"/>
                </a:rPr>
                <a:t>Message Service</a:t>
              </a:r>
            </a:p>
          </p:txBody>
        </p:sp>
      </p:grpSp>
      <p:sp>
        <p:nvSpPr>
          <p:cNvPr id="61" name="Rectangle 39"/>
          <p:cNvSpPr>
            <a:spLocks/>
          </p:cNvSpPr>
          <p:nvPr/>
        </p:nvSpPr>
        <p:spPr bwMode="auto">
          <a:xfrm>
            <a:off x="4181528" y="4951540"/>
            <a:ext cx="1187999" cy="381026"/>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Web Service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TMS</a:t>
            </a:r>
            <a:endParaRPr lang="en-US" sz="900" kern="0" dirty="0">
              <a:solidFill>
                <a:srgbClr val="1F497D">
                  <a:lumMod val="50000"/>
                </a:srgbClr>
              </a:solidFill>
              <a:latin typeface="Arial"/>
              <a:ea typeface="ヒラギノ角ゴ ProN W3" charset="0"/>
              <a:cs typeface="Arial"/>
              <a:sym typeface="Gill Sans" charset="0"/>
            </a:endParaRPr>
          </a:p>
        </p:txBody>
      </p:sp>
      <p:sp>
        <p:nvSpPr>
          <p:cNvPr id="62" name="Rectangle 39"/>
          <p:cNvSpPr>
            <a:spLocks/>
          </p:cNvSpPr>
          <p:nvPr/>
        </p:nvSpPr>
        <p:spPr bwMode="auto">
          <a:xfrm>
            <a:off x="5525069" y="4944509"/>
            <a:ext cx="1152365" cy="39864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Stub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TMS</a:t>
            </a:r>
            <a:endParaRPr lang="en-US" sz="900" kern="0" dirty="0">
              <a:solidFill>
                <a:srgbClr val="1F497D">
                  <a:lumMod val="50000"/>
                </a:srgbClr>
              </a:solidFill>
              <a:latin typeface="Arial"/>
              <a:ea typeface="ヒラギノ角ゴ ProN W3" charset="0"/>
              <a:cs typeface="Arial"/>
              <a:sym typeface="Gill Sans" charset="0"/>
            </a:endParaRPr>
          </a:p>
        </p:txBody>
      </p:sp>
      <p:grpSp>
        <p:nvGrpSpPr>
          <p:cNvPr id="6" name="Group 4"/>
          <p:cNvGrpSpPr/>
          <p:nvPr/>
        </p:nvGrpSpPr>
        <p:grpSpPr>
          <a:xfrm>
            <a:off x="2685042" y="4634753"/>
            <a:ext cx="1359759" cy="676676"/>
            <a:chOff x="2249158" y="4265740"/>
            <a:chExt cx="1359759" cy="676676"/>
          </a:xfrm>
        </p:grpSpPr>
        <p:sp>
          <p:nvSpPr>
            <p:cNvPr id="155" name="Rectangle 34"/>
            <p:cNvSpPr>
              <a:spLocks/>
            </p:cNvSpPr>
            <p:nvPr/>
          </p:nvSpPr>
          <p:spPr bwMode="auto">
            <a:xfrm>
              <a:off x="2249158" y="4265740"/>
              <a:ext cx="1359759" cy="313049"/>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Trade Message</a:t>
              </a:r>
            </a:p>
            <a:p>
              <a:pPr algn="ctr" defTabSz="914400"/>
              <a:r>
                <a:rPr lang="en-US" sz="900" kern="0" dirty="0" smtClean="0">
                  <a:solidFill>
                    <a:srgbClr val="FFFFFF"/>
                  </a:solidFill>
                  <a:latin typeface="Arial"/>
                  <a:ea typeface="ヒラギノ角ゴ ProN W3" charset="0"/>
                  <a:cs typeface="Arial"/>
                  <a:sym typeface="Gill Sans" charset="0"/>
                </a:rPr>
                <a:t>Service</a:t>
              </a:r>
              <a:endParaRPr lang="en-US" sz="900" kern="0" dirty="0">
                <a:solidFill>
                  <a:srgbClr val="FFFFFF"/>
                </a:solidFill>
                <a:latin typeface="Arial"/>
                <a:ea typeface="ヒラギノ角ゴ ProN W3" charset="0"/>
                <a:cs typeface="Arial"/>
                <a:sym typeface="Gill Sans" charset="0"/>
              </a:endParaRPr>
            </a:p>
          </p:txBody>
        </p:sp>
        <p:sp>
          <p:nvSpPr>
            <p:cNvPr id="63" name="Rectangle 39"/>
            <p:cNvSpPr>
              <a:spLocks/>
            </p:cNvSpPr>
            <p:nvPr/>
          </p:nvSpPr>
          <p:spPr bwMode="auto">
            <a:xfrm>
              <a:off x="2255991" y="4592811"/>
              <a:ext cx="1352926" cy="349605"/>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Default</a:t>
              </a:r>
            </a:p>
            <a:p>
              <a:pPr algn="ctr" defTabSz="914400"/>
              <a:r>
                <a:rPr lang="en-US" sz="900" kern="0" dirty="0" smtClean="0">
                  <a:solidFill>
                    <a:srgbClr val="1F497D">
                      <a:lumMod val="50000"/>
                    </a:srgbClr>
                  </a:solidFill>
                  <a:latin typeface="Arial"/>
                  <a:ea typeface="ヒラギノ角ゴ ProN W3" charset="0"/>
                  <a:cs typeface="Arial"/>
                  <a:sym typeface="Gill Sans" charset="0"/>
                </a:rPr>
                <a:t>TMS</a:t>
              </a:r>
              <a:endParaRPr lang="en-US" sz="900" kern="0" dirty="0">
                <a:solidFill>
                  <a:srgbClr val="1F497D">
                    <a:lumMod val="50000"/>
                  </a:srgbClr>
                </a:solidFill>
                <a:latin typeface="Arial"/>
                <a:ea typeface="ヒラギノ角ゴ ProN W3" charset="0"/>
                <a:cs typeface="Arial"/>
                <a:sym typeface="Gill Sans" charset="0"/>
              </a:endParaRPr>
            </a:p>
          </p:txBody>
        </p:sp>
      </p:grpSp>
      <p:grpSp>
        <p:nvGrpSpPr>
          <p:cNvPr id="7" name="Group 5"/>
          <p:cNvGrpSpPr/>
          <p:nvPr/>
        </p:nvGrpSpPr>
        <p:grpSpPr>
          <a:xfrm>
            <a:off x="2683632" y="3373040"/>
            <a:ext cx="1367999" cy="613613"/>
            <a:chOff x="1578679" y="3599526"/>
            <a:chExt cx="1212452" cy="690522"/>
          </a:xfrm>
        </p:grpSpPr>
        <p:sp>
          <p:nvSpPr>
            <p:cNvPr id="156" name="Rectangle 35"/>
            <p:cNvSpPr>
              <a:spLocks/>
            </p:cNvSpPr>
            <p:nvPr/>
          </p:nvSpPr>
          <p:spPr bwMode="auto">
            <a:xfrm>
              <a:off x="1580753" y="3599526"/>
              <a:ext cx="1210378" cy="283227"/>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Trade </a:t>
              </a:r>
              <a:r>
                <a:rPr lang="en-US" sz="900" kern="0" dirty="0">
                  <a:solidFill>
                    <a:srgbClr val="FFFFFF"/>
                  </a:solidFill>
                  <a:latin typeface="Arial"/>
                  <a:ea typeface="ヒラギノ角ゴ ProN W3" charset="0"/>
                  <a:cs typeface="Arial"/>
                  <a:sym typeface="Gill Sans" charset="0"/>
                </a:rPr>
                <a:t>M</a:t>
              </a:r>
              <a:r>
                <a:rPr lang="en-US" sz="900" kern="0" dirty="0" smtClean="0">
                  <a:solidFill>
                    <a:srgbClr val="FFFFFF"/>
                  </a:solidFill>
                  <a:latin typeface="Arial"/>
                  <a:ea typeface="ヒラギノ角ゴ ProN W3" charset="0"/>
                  <a:cs typeface="Arial"/>
                  <a:sym typeface="Gill Sans" charset="0"/>
                </a:rPr>
                <a:t>odel</a:t>
              </a:r>
              <a:endParaRPr lang="en-US" sz="900" kern="0" dirty="0">
                <a:solidFill>
                  <a:srgbClr val="FFFFFF"/>
                </a:solidFill>
                <a:latin typeface="Arial"/>
                <a:ea typeface="ヒラギノ角ゴ ProN W3" charset="0"/>
                <a:cs typeface="Arial"/>
                <a:sym typeface="Gill Sans" charset="0"/>
              </a:endParaRPr>
            </a:p>
          </p:txBody>
        </p:sp>
        <p:sp>
          <p:nvSpPr>
            <p:cNvPr id="64" name="Rectangle 39"/>
            <p:cNvSpPr>
              <a:spLocks/>
            </p:cNvSpPr>
            <p:nvPr/>
          </p:nvSpPr>
          <p:spPr bwMode="auto">
            <a:xfrm>
              <a:off x="1578679" y="3965951"/>
              <a:ext cx="1212452" cy="324097"/>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Trade Library</a:t>
              </a:r>
              <a:endParaRPr lang="en-US" sz="900" kern="0" dirty="0">
                <a:solidFill>
                  <a:srgbClr val="1F497D">
                    <a:lumMod val="50000"/>
                  </a:srgbClr>
                </a:solidFill>
                <a:latin typeface="Arial"/>
                <a:ea typeface="ヒラギノ角ゴ ProN W3" charset="0"/>
                <a:cs typeface="Arial"/>
                <a:sym typeface="Gill Sans" charset="0"/>
              </a:endParaRPr>
            </a:p>
          </p:txBody>
        </p:sp>
      </p:grpSp>
      <p:sp>
        <p:nvSpPr>
          <p:cNvPr id="66" name="Rectangle 26"/>
          <p:cNvSpPr>
            <a:spLocks/>
          </p:cNvSpPr>
          <p:nvPr/>
        </p:nvSpPr>
        <p:spPr bwMode="auto">
          <a:xfrm>
            <a:off x="1543630" y="4971714"/>
            <a:ext cx="97958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Domain Adapter</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67" name="Rectangle 26"/>
          <p:cNvSpPr>
            <a:spLocks/>
          </p:cNvSpPr>
          <p:nvPr/>
        </p:nvSpPr>
        <p:spPr bwMode="auto">
          <a:xfrm>
            <a:off x="1555353" y="4639827"/>
            <a:ext cx="105393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r>
              <a:rPr lang="en-US" sz="900" dirty="0" smtClean="0">
                <a:solidFill>
                  <a:prstClr val="black">
                    <a:lumMod val="65000"/>
                    <a:lumOff val="35000"/>
                  </a:prstClr>
                </a:solidFill>
                <a:latin typeface="Arial"/>
                <a:ea typeface="ヒラギノ角ゴ ProN W3" charset="0"/>
                <a:cs typeface="Arial"/>
                <a:sym typeface="Gill Sans" charset="0"/>
              </a:rPr>
              <a:t>Domain Service API</a:t>
            </a:r>
            <a:endParaRPr lang="en-US" sz="900" dirty="0">
              <a:solidFill>
                <a:prstClr val="black">
                  <a:lumMod val="65000"/>
                  <a:lumOff val="35000"/>
                </a:prstClr>
              </a:solidFill>
              <a:latin typeface="Arial"/>
              <a:ea typeface="ヒラギノ角ゴ ProN W3" charset="0"/>
              <a:cs typeface="Arial"/>
              <a:sym typeface="Gill Sans" charset="0"/>
            </a:endParaRPr>
          </a:p>
        </p:txBody>
      </p:sp>
      <p:grpSp>
        <p:nvGrpSpPr>
          <p:cNvPr id="8" name="Group 68"/>
          <p:cNvGrpSpPr/>
          <p:nvPr/>
        </p:nvGrpSpPr>
        <p:grpSpPr>
          <a:xfrm>
            <a:off x="2676802" y="4024456"/>
            <a:ext cx="1367999" cy="545725"/>
            <a:chOff x="1578679" y="3611435"/>
            <a:chExt cx="1212452" cy="614125"/>
          </a:xfrm>
        </p:grpSpPr>
        <p:sp>
          <p:nvSpPr>
            <p:cNvPr id="70" name="Rectangle 35"/>
            <p:cNvSpPr>
              <a:spLocks/>
            </p:cNvSpPr>
            <p:nvPr/>
          </p:nvSpPr>
          <p:spPr bwMode="auto">
            <a:xfrm>
              <a:off x="1580753" y="3611435"/>
              <a:ext cx="1210378" cy="283228"/>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FX Trade </a:t>
              </a:r>
              <a:r>
                <a:rPr lang="en-US" sz="900" kern="0" dirty="0">
                  <a:solidFill>
                    <a:srgbClr val="FFFFFF"/>
                  </a:solidFill>
                  <a:latin typeface="Arial"/>
                  <a:ea typeface="ヒラギノ角ゴ ProN W3" charset="0"/>
                  <a:cs typeface="Arial"/>
                  <a:sym typeface="Gill Sans" charset="0"/>
                </a:rPr>
                <a:t>M</a:t>
              </a:r>
              <a:r>
                <a:rPr lang="en-US" sz="900" kern="0" dirty="0" smtClean="0">
                  <a:solidFill>
                    <a:srgbClr val="FFFFFF"/>
                  </a:solidFill>
                  <a:latin typeface="Arial"/>
                  <a:ea typeface="ヒラギノ角ゴ ProN W3" charset="0"/>
                  <a:cs typeface="Arial"/>
                  <a:sym typeface="Gill Sans" charset="0"/>
                </a:rPr>
                <a:t>odel</a:t>
              </a:r>
              <a:endParaRPr lang="en-US" sz="900" kern="0" dirty="0">
                <a:solidFill>
                  <a:srgbClr val="FFFFFF"/>
                </a:solidFill>
                <a:latin typeface="Arial"/>
                <a:ea typeface="ヒラギノ角ゴ ProN W3" charset="0"/>
                <a:cs typeface="Arial"/>
                <a:sym typeface="Gill Sans" charset="0"/>
              </a:endParaRPr>
            </a:p>
          </p:txBody>
        </p:sp>
        <p:sp>
          <p:nvSpPr>
            <p:cNvPr id="71" name="Rectangle 39"/>
            <p:cNvSpPr>
              <a:spLocks/>
            </p:cNvSpPr>
            <p:nvPr/>
          </p:nvSpPr>
          <p:spPr bwMode="auto">
            <a:xfrm>
              <a:off x="1578679" y="3901463"/>
              <a:ext cx="1212452" cy="324097"/>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FX</a:t>
              </a:r>
              <a:r>
                <a:rPr lang="en-US" sz="900" kern="0" dirty="0">
                  <a:solidFill>
                    <a:srgbClr val="1F497D">
                      <a:lumMod val="50000"/>
                    </a:srgbClr>
                  </a:solidFill>
                  <a:latin typeface="Arial"/>
                  <a:ea typeface="ヒラギノ角ゴ ProN W3" charset="0"/>
                  <a:cs typeface="Arial"/>
                  <a:sym typeface="Gill Sans" charset="0"/>
                </a:rPr>
                <a:t> </a:t>
              </a:r>
              <a:r>
                <a:rPr lang="en-US" sz="900" kern="0" dirty="0" smtClean="0">
                  <a:solidFill>
                    <a:srgbClr val="1F497D">
                      <a:lumMod val="50000"/>
                    </a:srgbClr>
                  </a:solidFill>
                  <a:latin typeface="Arial"/>
                  <a:ea typeface="ヒラギノ角ゴ ProN W3" charset="0"/>
                  <a:cs typeface="Arial"/>
                  <a:sym typeface="Gill Sans" charset="0"/>
                </a:rPr>
                <a:t>Trade Library</a:t>
              </a:r>
              <a:endParaRPr lang="en-US" sz="900" kern="0" dirty="0">
                <a:solidFill>
                  <a:srgbClr val="1F497D">
                    <a:lumMod val="50000"/>
                  </a:srgbClr>
                </a:solidFill>
                <a:latin typeface="Arial"/>
                <a:ea typeface="ヒラギノ角ゴ ProN W3" charset="0"/>
                <a:cs typeface="Arial"/>
                <a:sym typeface="Gill Sans" charset="0"/>
              </a:endParaRPr>
            </a:p>
          </p:txBody>
        </p:sp>
      </p:grpSp>
      <p:sp>
        <p:nvSpPr>
          <p:cNvPr id="72" name="Rectangle 28"/>
          <p:cNvSpPr>
            <a:spLocks/>
          </p:cNvSpPr>
          <p:nvPr/>
        </p:nvSpPr>
        <p:spPr bwMode="auto">
          <a:xfrm>
            <a:off x="1388362" y="4045137"/>
            <a:ext cx="113626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Trade API Extensions</a:t>
            </a:r>
            <a:endParaRPr lang="en-US" sz="900" dirty="0">
              <a:solidFill>
                <a:prstClr val="black">
                  <a:lumMod val="65000"/>
                  <a:lumOff val="35000"/>
                </a:prstClr>
              </a:solidFill>
              <a:latin typeface="Arial"/>
              <a:ea typeface="ヒラギノ角ゴ ProN W3" charset="0"/>
              <a:cs typeface="Arial"/>
              <a:sym typeface="Gill Sans" charset="0"/>
            </a:endParaRPr>
          </a:p>
        </p:txBody>
      </p:sp>
      <p:grpSp>
        <p:nvGrpSpPr>
          <p:cNvPr id="9" name="Group 7"/>
          <p:cNvGrpSpPr/>
          <p:nvPr/>
        </p:nvGrpSpPr>
        <p:grpSpPr>
          <a:xfrm>
            <a:off x="4149777" y="4009354"/>
            <a:ext cx="1271528" cy="586266"/>
            <a:chOff x="4010217" y="3862584"/>
            <a:chExt cx="1271528" cy="586266"/>
          </a:xfrm>
        </p:grpSpPr>
        <p:sp>
          <p:nvSpPr>
            <p:cNvPr id="74" name="Rectangle 35"/>
            <p:cNvSpPr>
              <a:spLocks/>
            </p:cNvSpPr>
            <p:nvPr/>
          </p:nvSpPr>
          <p:spPr bwMode="auto">
            <a:xfrm>
              <a:off x="4011336" y="3862584"/>
              <a:ext cx="1270409" cy="251683"/>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Business Date Service</a:t>
              </a:r>
              <a:endParaRPr lang="en-US" sz="900" kern="0" dirty="0">
                <a:solidFill>
                  <a:srgbClr val="FFFFFF"/>
                </a:solidFill>
                <a:latin typeface="Arial"/>
                <a:ea typeface="ヒラギノ角ゴ ProN W3" charset="0"/>
                <a:cs typeface="Arial"/>
                <a:sym typeface="Gill Sans" charset="0"/>
              </a:endParaRPr>
            </a:p>
          </p:txBody>
        </p:sp>
        <p:sp>
          <p:nvSpPr>
            <p:cNvPr id="76" name="Rectangle 39"/>
            <p:cNvSpPr>
              <a:spLocks/>
            </p:cNvSpPr>
            <p:nvPr/>
          </p:nvSpPr>
          <p:spPr bwMode="auto">
            <a:xfrm>
              <a:off x="4010217" y="4124850"/>
              <a:ext cx="1271528" cy="32400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Web Service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BDS</a:t>
              </a:r>
              <a:endParaRPr lang="en-US" sz="900" kern="0" dirty="0">
                <a:solidFill>
                  <a:srgbClr val="1F497D">
                    <a:lumMod val="50000"/>
                  </a:srgbClr>
                </a:solidFill>
                <a:latin typeface="Arial"/>
                <a:ea typeface="ヒラギノ角ゴ ProN W3" charset="0"/>
                <a:cs typeface="Arial"/>
                <a:sym typeface="Gill Sans" charset="0"/>
              </a:endParaRPr>
            </a:p>
          </p:txBody>
        </p:sp>
      </p:grpSp>
      <p:sp>
        <p:nvSpPr>
          <p:cNvPr id="78" name="Rectangle 39"/>
          <p:cNvSpPr>
            <a:spLocks/>
          </p:cNvSpPr>
          <p:nvPr/>
        </p:nvSpPr>
        <p:spPr bwMode="auto">
          <a:xfrm>
            <a:off x="2691875" y="2709888"/>
            <a:ext cx="1367999" cy="534281"/>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Presentation Model</a:t>
            </a:r>
            <a:endParaRPr lang="en-US" sz="900" kern="0" dirty="0">
              <a:solidFill>
                <a:srgbClr val="1F497D">
                  <a:lumMod val="50000"/>
                </a:srgbClr>
              </a:solidFill>
              <a:latin typeface="Arial"/>
              <a:ea typeface="ヒラギノ角ゴ ProN W3" charset="0"/>
              <a:cs typeface="Arial"/>
              <a:sym typeface="Gill Sans" charset="0"/>
            </a:endParaRPr>
          </a:p>
        </p:txBody>
      </p:sp>
      <p:sp>
        <p:nvSpPr>
          <p:cNvPr id="79" name="Rectangle 33"/>
          <p:cNvSpPr>
            <a:spLocks/>
          </p:cNvSpPr>
          <p:nvPr/>
        </p:nvSpPr>
        <p:spPr bwMode="auto">
          <a:xfrm>
            <a:off x="844846" y="3373044"/>
            <a:ext cx="453321" cy="2876470"/>
          </a:xfrm>
          <a:prstGeom prst="rect">
            <a:avLst/>
          </a:prstGeom>
          <a:pattFill prst="smConfetti">
            <a:fgClr>
              <a:schemeClr val="tx2">
                <a:lumMod val="40000"/>
                <a:lumOff val="60000"/>
              </a:schemeClr>
            </a:fgClr>
            <a:bgClr>
              <a:schemeClr val="tx2">
                <a:lumMod val="20000"/>
                <a:lumOff val="80000"/>
              </a:schemeClr>
            </a:bgClr>
          </a:pattFill>
          <a:ln>
            <a:noFill/>
          </a:ln>
          <a:extLst/>
        </p:spPr>
        <p:style>
          <a:lnRef idx="1">
            <a:schemeClr val="accent4"/>
          </a:lnRef>
          <a:fillRef idx="3">
            <a:schemeClr val="accent4"/>
          </a:fillRef>
          <a:effectRef idx="2">
            <a:schemeClr val="accent4"/>
          </a:effectRef>
          <a:fontRef idx="minor">
            <a:schemeClr val="lt1"/>
          </a:fontRef>
        </p:style>
        <p:txBody>
          <a:bodyPr vert="vert" wrap="square" lIns="0" tIns="0" rIns="0" bIns="0" rtlCol="0" anchor="ctr" anchorCtr="0">
            <a:noAutofit/>
          </a:bodyPr>
          <a:lstStyle/>
          <a:p>
            <a:pPr algn="ctr">
              <a:lnSpc>
                <a:spcPct val="80000"/>
              </a:lnSpc>
              <a:spcAft>
                <a:spcPts val="300"/>
              </a:spcAft>
            </a:pPr>
            <a:r>
              <a:rPr lang="en-US" sz="1400" b="1" kern="0" dirty="0" smtClean="0">
                <a:solidFill>
                  <a:schemeClr val="tx2">
                    <a:lumMod val="75000"/>
                  </a:schemeClr>
                </a:solidFill>
                <a:cs typeface="Calibri"/>
                <a:sym typeface="Gill Sans" charset="0"/>
              </a:rPr>
              <a:t>Library</a:t>
            </a:r>
            <a:endParaRPr lang="en-US" sz="1400" b="1" kern="0" dirty="0">
              <a:solidFill>
                <a:schemeClr val="tx2">
                  <a:lumMod val="75000"/>
                </a:schemeClr>
              </a:solidFill>
              <a:cs typeface="Calibri"/>
              <a:sym typeface="Gill Sans" charset="0"/>
            </a:endParaRPr>
          </a:p>
        </p:txBody>
      </p:sp>
      <p:grpSp>
        <p:nvGrpSpPr>
          <p:cNvPr id="10" name="Group 6"/>
          <p:cNvGrpSpPr/>
          <p:nvPr/>
        </p:nvGrpSpPr>
        <p:grpSpPr>
          <a:xfrm>
            <a:off x="5501839" y="4002644"/>
            <a:ext cx="1275661" cy="589777"/>
            <a:chOff x="5351696" y="3855874"/>
            <a:chExt cx="1275661" cy="589777"/>
          </a:xfrm>
        </p:grpSpPr>
        <p:sp>
          <p:nvSpPr>
            <p:cNvPr id="80" name="Rectangle 35"/>
            <p:cNvSpPr>
              <a:spLocks/>
            </p:cNvSpPr>
            <p:nvPr/>
          </p:nvSpPr>
          <p:spPr bwMode="auto">
            <a:xfrm>
              <a:off x="5351696" y="3855874"/>
              <a:ext cx="1270409" cy="251683"/>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Currency Service</a:t>
              </a:r>
              <a:endParaRPr lang="en-US" sz="900" kern="0" dirty="0">
                <a:solidFill>
                  <a:srgbClr val="FFFFFF"/>
                </a:solidFill>
                <a:latin typeface="Arial"/>
                <a:ea typeface="ヒラギノ角ゴ ProN W3" charset="0"/>
                <a:cs typeface="Arial"/>
                <a:sym typeface="Gill Sans" charset="0"/>
              </a:endParaRPr>
            </a:p>
          </p:txBody>
        </p:sp>
        <p:sp>
          <p:nvSpPr>
            <p:cNvPr id="81" name="Rectangle 39"/>
            <p:cNvSpPr>
              <a:spLocks/>
            </p:cNvSpPr>
            <p:nvPr/>
          </p:nvSpPr>
          <p:spPr bwMode="auto">
            <a:xfrm>
              <a:off x="5355829" y="4121651"/>
              <a:ext cx="1271528" cy="32400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Web Service </a:t>
              </a:r>
            </a:p>
            <a:p>
              <a:pPr algn="ctr" defTabSz="914400"/>
              <a:r>
                <a:rPr lang="en-US" sz="900" kern="0" dirty="0" smtClean="0">
                  <a:solidFill>
                    <a:srgbClr val="1F497D">
                      <a:lumMod val="50000"/>
                    </a:srgbClr>
                  </a:solidFill>
                  <a:latin typeface="Arial"/>
                  <a:ea typeface="ヒラギノ角ゴ ProN W3" charset="0"/>
                  <a:cs typeface="Arial"/>
                  <a:sym typeface="Gill Sans" charset="0"/>
                </a:rPr>
                <a:t>Currency Service</a:t>
              </a:r>
              <a:endParaRPr lang="en-US" sz="900" kern="0" dirty="0">
                <a:solidFill>
                  <a:srgbClr val="1F497D">
                    <a:lumMod val="50000"/>
                  </a:srgbClr>
                </a:solidFill>
                <a:latin typeface="Arial"/>
                <a:ea typeface="ヒラギノ角ゴ ProN W3" charset="0"/>
                <a:cs typeface="Arial"/>
                <a:sym typeface="Gill Sans" charset="0"/>
              </a:endParaRPr>
            </a:p>
          </p:txBody>
        </p:sp>
      </p:grpSp>
      <p:sp>
        <p:nvSpPr>
          <p:cNvPr id="82" name="Rectangle 39"/>
          <p:cNvSpPr>
            <a:spLocks/>
          </p:cNvSpPr>
          <p:nvPr/>
        </p:nvSpPr>
        <p:spPr bwMode="auto">
          <a:xfrm>
            <a:off x="2713041" y="1626356"/>
            <a:ext cx="1331760" cy="467999"/>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CSS</a:t>
            </a:r>
          </a:p>
          <a:p>
            <a:pPr algn="ctr" defTabSz="914400"/>
            <a:r>
              <a:rPr lang="en-US" sz="900" kern="0" dirty="0" smtClean="0">
                <a:solidFill>
                  <a:srgbClr val="1F497D">
                    <a:lumMod val="50000"/>
                  </a:srgbClr>
                </a:solidFill>
                <a:latin typeface="Arial"/>
                <a:ea typeface="ヒラギノ角ゴ ProN W3" charset="0"/>
                <a:cs typeface="Arial"/>
                <a:sym typeface="Gill Sans" charset="0"/>
              </a:rPr>
              <a:t>Images</a:t>
            </a:r>
            <a:endParaRPr lang="en-US" sz="900" kern="0" dirty="0">
              <a:solidFill>
                <a:srgbClr val="1F497D">
                  <a:lumMod val="50000"/>
                </a:srgbClr>
              </a:solidFill>
              <a:latin typeface="Arial"/>
              <a:ea typeface="ヒラギノ角ゴ ProN W3" charset="0"/>
              <a:cs typeface="Arial"/>
              <a:sym typeface="Gill Sans" charset="0"/>
            </a:endParaRPr>
          </a:p>
        </p:txBody>
      </p:sp>
      <p:sp>
        <p:nvSpPr>
          <p:cNvPr id="83" name="Rectangle 39"/>
          <p:cNvSpPr>
            <a:spLocks/>
          </p:cNvSpPr>
          <p:nvPr/>
        </p:nvSpPr>
        <p:spPr bwMode="auto">
          <a:xfrm>
            <a:off x="2697968" y="2177040"/>
            <a:ext cx="1367999" cy="467999"/>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HTML</a:t>
            </a:r>
            <a:endParaRPr lang="en-US" sz="900" kern="0" dirty="0">
              <a:solidFill>
                <a:srgbClr val="1F497D">
                  <a:lumMod val="50000"/>
                </a:srgbClr>
              </a:solidFill>
              <a:latin typeface="Arial"/>
              <a:ea typeface="ヒラギノ角ゴ ProN W3" charset="0"/>
              <a:cs typeface="Arial"/>
              <a:sym typeface="Gill Sans" charset="0"/>
            </a:endParaRPr>
          </a:p>
        </p:txBody>
      </p:sp>
      <p:sp>
        <p:nvSpPr>
          <p:cNvPr id="84" name="Rectangle 39"/>
          <p:cNvSpPr>
            <a:spLocks/>
          </p:cNvSpPr>
          <p:nvPr/>
        </p:nvSpPr>
        <p:spPr bwMode="auto">
          <a:xfrm>
            <a:off x="2702458" y="1074693"/>
            <a:ext cx="1331760" cy="464665"/>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Controls</a:t>
            </a:r>
            <a:endParaRPr lang="en-US" sz="900" kern="0" dirty="0">
              <a:solidFill>
                <a:srgbClr val="1F497D">
                  <a:lumMod val="50000"/>
                </a:srgbClr>
              </a:solidFill>
              <a:latin typeface="Arial"/>
              <a:ea typeface="ヒラギノ角ゴ ProN W3" charset="0"/>
              <a:cs typeface="Arial"/>
              <a:sym typeface="Gill Sans" charset="0"/>
            </a:endParaRPr>
          </a:p>
        </p:txBody>
      </p:sp>
      <p:sp>
        <p:nvSpPr>
          <p:cNvPr id="86" name="AutoShape 29"/>
          <p:cNvSpPr>
            <a:spLocks/>
          </p:cNvSpPr>
          <p:nvPr/>
        </p:nvSpPr>
        <p:spPr bwMode="auto">
          <a:xfrm>
            <a:off x="1724410" y="1295521"/>
            <a:ext cx="804023" cy="487674"/>
          </a:xfrm>
          <a:custGeom>
            <a:avLst/>
            <a:gdLst>
              <a:gd name="T0" fmla="*/ 0 w 21598"/>
              <a:gd name="T1" fmla="*/ 0 h 21586"/>
              <a:gd name="T2" fmla="*/ 21598 w 21598"/>
              <a:gd name="T3" fmla="*/ 21586 h 21586"/>
            </a:gdLst>
            <a:ahLst/>
            <a:cxnLst/>
            <a:rect l="T0" t="T1" r="T2" b="T3"/>
            <a:pathLst>
              <a:path w="21598" h="21586">
                <a:moveTo>
                  <a:pt x="0" y="0"/>
                </a:moveTo>
                <a:lnTo>
                  <a:pt x="21598" y="-14"/>
                </a:lnTo>
                <a:lnTo>
                  <a:pt x="21596" y="21572"/>
                </a:lnTo>
                <a:lnTo>
                  <a:pt x="-2" y="21586"/>
                </a:lnTo>
                <a:lnTo>
                  <a:pt x="0" y="0"/>
                </a:lnTo>
                <a:close/>
                <a:moveTo>
                  <a:pt x="0" y="0"/>
                </a:move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p>
            <a:pPr algn="r"/>
            <a:r>
              <a:rPr lang="en-US" sz="900" dirty="0" smtClean="0">
                <a:solidFill>
                  <a:prstClr val="black">
                    <a:lumMod val="65000"/>
                    <a:lumOff val="35000"/>
                  </a:prstClr>
                </a:solidFill>
                <a:latin typeface="Arial"/>
                <a:ea typeface="ヒラギノ角ゴ ProN W3" charset="0"/>
                <a:cs typeface="Arial"/>
                <a:sym typeface="Gill Sans" charset="0"/>
              </a:rPr>
              <a:t>Skins</a:t>
            </a:r>
          </a:p>
          <a:p>
            <a:pPr algn="r"/>
            <a:r>
              <a:rPr lang="en-US" sz="900" dirty="0" smtClean="0">
                <a:solidFill>
                  <a:prstClr val="black">
                    <a:lumMod val="65000"/>
                    <a:lumOff val="35000"/>
                  </a:prstClr>
                </a:solidFill>
                <a:latin typeface="Arial"/>
                <a:ea typeface="ヒラギノ角ゴ ProN W3" charset="0"/>
                <a:cs typeface="Arial"/>
                <a:sym typeface="Gill Sans" charset="0"/>
              </a:rPr>
              <a:t>Themes</a:t>
            </a:r>
            <a:endParaRPr lang="en-US" sz="900" dirty="0">
              <a:solidFill>
                <a:prstClr val="black">
                  <a:lumMod val="65000"/>
                  <a:lumOff val="35000"/>
                </a:prstClr>
              </a:solidFill>
              <a:latin typeface="Arial"/>
              <a:ea typeface="ヒラギノ角ゴ ProN W3" charset="0"/>
              <a:cs typeface="Arial"/>
              <a:sym typeface="Gill Sans" charset="0"/>
            </a:endParaRPr>
          </a:p>
        </p:txBody>
      </p:sp>
      <p:sp>
        <p:nvSpPr>
          <p:cNvPr id="87" name="Rectangle 86"/>
          <p:cNvSpPr/>
          <p:nvPr/>
        </p:nvSpPr>
        <p:spPr bwMode="auto">
          <a:xfrm>
            <a:off x="4177120" y="1065327"/>
            <a:ext cx="1187997"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err="1" smtClean="0">
                <a:solidFill>
                  <a:srgbClr val="1F497D">
                    <a:lumMod val="50000"/>
                  </a:srgbClr>
                </a:solidFill>
                <a:latin typeface="Arial"/>
                <a:ea typeface="ヒラギノ角ゴ ProN W3" charset="0"/>
                <a:cs typeface="Arial"/>
                <a:sym typeface="Gill Sans" charset="0"/>
              </a:rPr>
              <a:t>ExtJs</a:t>
            </a:r>
            <a:endParaRPr lang="en-GB" sz="900" kern="0" dirty="0" smtClean="0">
              <a:solidFill>
                <a:srgbClr val="1F497D">
                  <a:lumMod val="50000"/>
                </a:srgbClr>
              </a:solidFill>
              <a:latin typeface="Arial"/>
              <a:ea typeface="ヒラギノ角ゴ ProN W3" charset="0"/>
              <a:cs typeface="Arial"/>
              <a:sym typeface="Gill Sans"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Controls</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88" name="Rectangle 87"/>
          <p:cNvSpPr/>
          <p:nvPr/>
        </p:nvSpPr>
        <p:spPr bwMode="auto">
          <a:xfrm>
            <a:off x="5491255" y="1064111"/>
            <a:ext cx="1187997"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HTML</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Controls</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89" name="Rectangle 88"/>
          <p:cNvSpPr/>
          <p:nvPr/>
        </p:nvSpPr>
        <p:spPr bwMode="auto">
          <a:xfrm>
            <a:off x="6805921" y="1054743"/>
            <a:ext cx="1151998"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Custom</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Controls</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91" name="Rectangle 90"/>
          <p:cNvSpPr/>
          <p:nvPr/>
        </p:nvSpPr>
        <p:spPr bwMode="auto">
          <a:xfrm>
            <a:off x="4182645" y="2709888"/>
            <a:ext cx="1180829" cy="544863"/>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Custom </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Domain Model</a:t>
            </a:r>
            <a:endParaRPr lang="en-GB" sz="900" kern="0" dirty="0">
              <a:solidFill>
                <a:srgbClr val="1F497D">
                  <a:lumMod val="50000"/>
                </a:srgbClr>
              </a:solidFill>
              <a:latin typeface="Arial"/>
              <a:ea typeface="ヒラギノ角ゴ ProN W3" charset="0"/>
              <a:cs typeface="Arial"/>
              <a:sym typeface="Gill Sans" charset="0"/>
            </a:endParaRPr>
          </a:p>
        </p:txBody>
      </p:sp>
      <p:grpSp>
        <p:nvGrpSpPr>
          <p:cNvPr id="11" name="Group 91"/>
          <p:cNvGrpSpPr/>
          <p:nvPr/>
        </p:nvGrpSpPr>
        <p:grpSpPr>
          <a:xfrm>
            <a:off x="5490260" y="2704475"/>
            <a:ext cx="1275661" cy="547445"/>
            <a:chOff x="5351696" y="3855874"/>
            <a:chExt cx="1275661" cy="547445"/>
          </a:xfrm>
        </p:grpSpPr>
        <p:sp>
          <p:nvSpPr>
            <p:cNvPr id="93" name="Rectangle 35"/>
            <p:cNvSpPr>
              <a:spLocks/>
            </p:cNvSpPr>
            <p:nvPr/>
          </p:nvSpPr>
          <p:spPr bwMode="auto">
            <a:xfrm>
              <a:off x="5351696" y="3855874"/>
              <a:ext cx="1270409" cy="215683"/>
            </a:xfrm>
            <a:prstGeom prst="rect">
              <a:avLst/>
            </a:prstGeom>
            <a:solidFill>
              <a:srgbClr val="4F81BD">
                <a:lumMod val="75000"/>
              </a:srgbClr>
            </a:solidFill>
            <a:ln>
              <a:noFill/>
            </a:ln>
            <a:extLst/>
          </p:spPr>
          <p:txBody>
            <a:bodyPr lIns="0" tIns="0" rIns="0" bIns="0" anchor="ctr"/>
            <a:lstStyle/>
            <a:p>
              <a:pPr algn="ctr" defTabSz="914400"/>
              <a:r>
                <a:rPr lang="en-US" sz="900" kern="0" dirty="0" smtClean="0">
                  <a:solidFill>
                    <a:srgbClr val="FFFFFF"/>
                  </a:solidFill>
                  <a:latin typeface="Arial"/>
                  <a:ea typeface="ヒラギノ角ゴ ProN W3" charset="0"/>
                  <a:cs typeface="Arial"/>
                  <a:sym typeface="Gill Sans" charset="0"/>
                </a:rPr>
                <a:t>Custom Service</a:t>
              </a:r>
              <a:endParaRPr lang="en-US" sz="900" kern="0" dirty="0">
                <a:solidFill>
                  <a:srgbClr val="FFFFFF"/>
                </a:solidFill>
                <a:latin typeface="Arial"/>
                <a:ea typeface="ヒラギノ角ゴ ProN W3" charset="0"/>
                <a:cs typeface="Arial"/>
                <a:sym typeface="Gill Sans" charset="0"/>
              </a:endParaRPr>
            </a:p>
          </p:txBody>
        </p:sp>
        <p:sp>
          <p:nvSpPr>
            <p:cNvPr id="94" name="Rectangle 39"/>
            <p:cNvSpPr>
              <a:spLocks/>
            </p:cNvSpPr>
            <p:nvPr/>
          </p:nvSpPr>
          <p:spPr bwMode="auto">
            <a:xfrm>
              <a:off x="5355829" y="4079319"/>
              <a:ext cx="1271528" cy="324000"/>
            </a:xfrm>
            <a:prstGeom prst="rect">
              <a:avLst/>
            </a:prstGeom>
            <a:gradFill flip="none" rotWithShape="1">
              <a:gsLst>
                <a:gs pos="80000">
                  <a:srgbClr val="4F81BD">
                    <a:lumMod val="40000"/>
                    <a:lumOff val="60000"/>
                  </a:srgbClr>
                </a:gs>
                <a:gs pos="100000">
                  <a:srgbClr val="838F9F"/>
                </a:gs>
              </a:gsLst>
              <a:lin ang="16200000" scaled="0"/>
              <a:tileRect/>
            </a:gradFill>
            <a:ln>
              <a:noFill/>
            </a:ln>
            <a:extLst/>
          </p:spPr>
          <p:txBody>
            <a:bodyPr lIns="0" tIns="0" rIns="0" bIns="0" anchor="ctr"/>
            <a:lstStyle/>
            <a:p>
              <a:pPr algn="ctr" defTabSz="914400"/>
              <a:r>
                <a:rPr lang="en-US" sz="900" kern="0" dirty="0" smtClean="0">
                  <a:solidFill>
                    <a:srgbClr val="1F497D">
                      <a:lumMod val="50000"/>
                    </a:srgbClr>
                  </a:solidFill>
                  <a:latin typeface="Arial"/>
                  <a:ea typeface="ヒラギノ角ゴ ProN W3" charset="0"/>
                  <a:cs typeface="Arial"/>
                  <a:sym typeface="Gill Sans" charset="0"/>
                </a:rPr>
                <a:t>Custom Service</a:t>
              </a:r>
            </a:p>
            <a:p>
              <a:pPr algn="ctr" defTabSz="914400"/>
              <a:r>
                <a:rPr lang="en-US" sz="900" kern="0" dirty="0" smtClean="0">
                  <a:solidFill>
                    <a:srgbClr val="1F497D">
                      <a:lumMod val="50000"/>
                    </a:srgbClr>
                  </a:solidFill>
                  <a:latin typeface="Arial"/>
                  <a:ea typeface="ヒラギノ角ゴ ProN W3" charset="0"/>
                  <a:cs typeface="Arial"/>
                  <a:sym typeface="Gill Sans" charset="0"/>
                </a:rPr>
                <a:t>Implementation</a:t>
              </a:r>
              <a:endParaRPr lang="en-US" sz="900" kern="0" dirty="0">
                <a:solidFill>
                  <a:srgbClr val="1F497D">
                    <a:lumMod val="50000"/>
                  </a:srgbClr>
                </a:solidFill>
                <a:latin typeface="Arial"/>
                <a:ea typeface="ヒラギノ角ゴ ProN W3" charset="0"/>
                <a:cs typeface="Arial"/>
                <a:sym typeface="Gill Sans" charset="0"/>
              </a:endParaRPr>
            </a:p>
          </p:txBody>
        </p:sp>
      </p:grpSp>
      <p:sp>
        <p:nvSpPr>
          <p:cNvPr id="95" name="Rectangle 94"/>
          <p:cNvSpPr/>
          <p:nvPr/>
        </p:nvSpPr>
        <p:spPr bwMode="auto">
          <a:xfrm>
            <a:off x="4170943" y="1626356"/>
            <a:ext cx="1187997"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Noir theme</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96" name="Rectangle 95"/>
          <p:cNvSpPr/>
          <p:nvPr/>
        </p:nvSpPr>
        <p:spPr bwMode="auto">
          <a:xfrm>
            <a:off x="5495389" y="1624351"/>
            <a:ext cx="1187997"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Custom theme</a:t>
            </a:r>
            <a:endParaRPr lang="en-GB" sz="900" kern="0" dirty="0">
              <a:solidFill>
                <a:srgbClr val="1F497D">
                  <a:lumMod val="50000"/>
                </a:srgbClr>
              </a:solidFill>
              <a:latin typeface="Arial"/>
              <a:ea typeface="ヒラギノ角ゴ ProN W3" charset="0"/>
              <a:cs typeface="Arial"/>
              <a:sym typeface="Gill Sans" charset="0"/>
            </a:endParaRPr>
          </a:p>
        </p:txBody>
      </p:sp>
      <p:sp>
        <p:nvSpPr>
          <p:cNvPr id="97" name="Rectangle 96"/>
          <p:cNvSpPr/>
          <p:nvPr/>
        </p:nvSpPr>
        <p:spPr bwMode="auto">
          <a:xfrm>
            <a:off x="4175477" y="2174469"/>
            <a:ext cx="1187997" cy="467999"/>
          </a:xfrm>
          <a:prstGeom prst="rect">
            <a:avLst/>
          </a:prstGeom>
          <a:solidFill>
            <a:srgbClr val="FFFFFF">
              <a:lumMod val="85000"/>
            </a:srgbClr>
          </a:solidFill>
          <a:ln w="25400" cap="flat" cmpd="sng" algn="ctr">
            <a:noFill/>
            <a:prstDash val="solid"/>
            <a:round/>
            <a:headEnd type="none" w="med" len="med"/>
            <a:tailEnd type="none" w="med" len="med"/>
          </a:ln>
          <a:effectLst/>
        </p:spPr>
        <p:txBody>
          <a:bodyPr lIns="38404" tIns="19202" rIns="38404" bIns="19202"/>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Alternate</a:t>
            </a:r>
          </a:p>
          <a:p>
            <a:pPr marL="0" marR="0" lvl="0" indent="0" algn="ctr" defTabSz="914400" eaLnBrk="1" fontAlgn="auto" latinLnBrk="0" hangingPunct="1">
              <a:lnSpc>
                <a:spcPct val="100000"/>
              </a:lnSpc>
              <a:spcBef>
                <a:spcPts val="0"/>
              </a:spcBef>
              <a:spcAft>
                <a:spcPts val="0"/>
              </a:spcAft>
              <a:buClrTx/>
              <a:buSzTx/>
              <a:buFontTx/>
              <a:buNone/>
              <a:tabLst/>
              <a:defRPr/>
            </a:pPr>
            <a:r>
              <a:rPr lang="en-GB" sz="900" kern="0" dirty="0" smtClean="0">
                <a:solidFill>
                  <a:srgbClr val="1F497D">
                    <a:lumMod val="50000"/>
                  </a:srgbClr>
                </a:solidFill>
                <a:latin typeface="Arial"/>
                <a:ea typeface="ヒラギノ角ゴ ProN W3" charset="0"/>
                <a:cs typeface="Arial"/>
                <a:sym typeface="Gill Sans" charset="0"/>
              </a:rPr>
              <a:t>Layouts</a:t>
            </a:r>
            <a:endParaRPr lang="en-GB" sz="900" kern="0" dirty="0">
              <a:solidFill>
                <a:srgbClr val="1F497D">
                  <a:lumMod val="50000"/>
                </a:srgbClr>
              </a:solidFill>
              <a:latin typeface="Arial"/>
              <a:ea typeface="ヒラギノ角ゴ ProN W3" charset="0"/>
              <a:cs typeface="Arial"/>
              <a:sym typeface="Gill Sans" charset="0"/>
            </a:endParaRPr>
          </a:p>
        </p:txBody>
      </p:sp>
    </p:spTree>
    <p:extLst>
      <p:ext uri="{BB962C8B-B14F-4D97-AF65-F5344CB8AC3E}">
        <p14:creationId xmlns:p14="http://schemas.microsoft.com/office/powerpoint/2010/main" val="1521507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088" y="2274239"/>
            <a:ext cx="7772400" cy="991868"/>
          </a:xfrm>
        </p:spPr>
        <p:txBody>
          <a:bodyPr/>
          <a:lstStyle/>
          <a:p>
            <a:r>
              <a:rPr lang="en-US" dirty="0" smtClean="0"/>
              <a:t>Blade</a:t>
            </a:r>
            <a:endParaRPr lang="en-US" dirty="0"/>
          </a:p>
        </p:txBody>
      </p:sp>
      <p:sp>
        <p:nvSpPr>
          <p:cNvPr id="3" name="TextBox 2"/>
          <p:cNvSpPr txBox="1"/>
          <p:nvPr/>
        </p:nvSpPr>
        <p:spPr>
          <a:xfrm>
            <a:off x="779088" y="3383145"/>
            <a:ext cx="7254836" cy="707886"/>
          </a:xfrm>
          <a:prstGeom prst="rect">
            <a:avLst/>
          </a:prstGeom>
          <a:noFill/>
        </p:spPr>
        <p:txBody>
          <a:bodyPr wrap="none" rtlCol="0">
            <a:spAutoFit/>
          </a:bodyPr>
          <a:lstStyle/>
          <a:p>
            <a:r>
              <a:rPr lang="en-US" sz="2000" dirty="0">
                <a:solidFill>
                  <a:schemeClr val="bg1">
                    <a:lumMod val="75000"/>
                  </a:schemeClr>
                </a:solidFill>
              </a:rPr>
              <a:t>A </a:t>
            </a:r>
            <a:r>
              <a:rPr lang="en-US" sz="2000" dirty="0" smtClean="0">
                <a:solidFill>
                  <a:schemeClr val="bg1">
                    <a:lumMod val="75000"/>
                  </a:schemeClr>
                </a:solidFill>
              </a:rPr>
              <a:t>reusable software module containing all the code, resources </a:t>
            </a:r>
          </a:p>
          <a:p>
            <a:r>
              <a:rPr lang="en-US" sz="2000" dirty="0" smtClean="0">
                <a:solidFill>
                  <a:schemeClr val="bg1">
                    <a:lumMod val="75000"/>
                  </a:schemeClr>
                </a:solidFill>
              </a:rPr>
              <a:t>and tests needed to run a business feature in isolation. </a:t>
            </a:r>
          </a:p>
        </p:txBody>
      </p:sp>
    </p:spTree>
    <p:extLst>
      <p:ext uri="{BB962C8B-B14F-4D97-AF65-F5344CB8AC3E}">
        <p14:creationId xmlns:p14="http://schemas.microsoft.com/office/powerpoint/2010/main" val="2190645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5959" y="1596662"/>
            <a:ext cx="7471363" cy="4205667"/>
          </a:xfrm>
        </p:spPr>
        <p:txBody>
          <a:bodyPr>
            <a:normAutofit/>
          </a:bodyPr>
          <a:lstStyle/>
          <a:p>
            <a:r>
              <a:rPr lang="en-US" dirty="0" smtClean="0"/>
              <a:t>Conforms to conventions/name-spacing</a:t>
            </a:r>
          </a:p>
          <a:p>
            <a:r>
              <a:rPr lang="en-US" dirty="0" smtClean="0"/>
              <a:t>No dependencies to other blades</a:t>
            </a:r>
          </a:p>
          <a:p>
            <a:r>
              <a:rPr lang="en-US" dirty="0" smtClean="0"/>
              <a:t>Well defined interface</a:t>
            </a:r>
          </a:p>
          <a:p>
            <a:r>
              <a:rPr lang="en-US" dirty="0" smtClean="0"/>
              <a:t>Depends on </a:t>
            </a:r>
          </a:p>
          <a:p>
            <a:pPr lvl="1"/>
            <a:r>
              <a:rPr lang="en-US" dirty="0" smtClean="0"/>
              <a:t>Libraries</a:t>
            </a:r>
          </a:p>
          <a:p>
            <a:pPr lvl="1"/>
            <a:r>
              <a:rPr lang="en-US" dirty="0" smtClean="0"/>
              <a:t>Shared blade code </a:t>
            </a:r>
          </a:p>
          <a:p>
            <a:r>
              <a:rPr lang="en-US" dirty="0" err="1" smtClean="0"/>
              <a:t>Bladesets</a:t>
            </a:r>
            <a:endParaRPr lang="en-US" dirty="0" smtClean="0"/>
          </a:p>
        </p:txBody>
      </p:sp>
      <p:pic>
        <p:nvPicPr>
          <p:cNvPr id="4" name="Picture 3" descr="tile.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0671" y="3897985"/>
            <a:ext cx="3098800" cy="2108200"/>
          </a:xfrm>
          <a:prstGeom prst="rect">
            <a:avLst/>
          </a:prstGeom>
        </p:spPr>
      </p:pic>
      <p:sp>
        <p:nvSpPr>
          <p:cNvPr id="6" name="Title 1"/>
          <p:cNvSpPr txBox="1">
            <a:spLocks/>
          </p:cNvSpPr>
          <p:nvPr/>
        </p:nvSpPr>
        <p:spPr>
          <a:xfrm>
            <a:off x="609600" y="34727"/>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000" b="1" i="0" kern="1200" spc="-150">
                <a:solidFill>
                  <a:schemeClr val="tx1"/>
                </a:solidFill>
                <a:latin typeface="+mj-lt"/>
                <a:ea typeface="+mj-ea"/>
                <a:cs typeface="+mj-cs"/>
              </a:defRPr>
            </a:lvl1pPr>
          </a:lstStyle>
          <a:p>
            <a:pPr>
              <a:spcAft>
                <a:spcPts val="1200"/>
              </a:spcAft>
            </a:pPr>
            <a:r>
              <a:rPr lang="en-US" dirty="0" smtClean="0"/>
              <a:t>Blades: HTML5 component</a:t>
            </a:r>
            <a:endParaRPr lang="en-US" dirty="0"/>
          </a:p>
        </p:txBody>
      </p:sp>
    </p:spTree>
    <p:extLst>
      <p:ext uri="{BB962C8B-B14F-4D97-AF65-F5344CB8AC3E}">
        <p14:creationId xmlns:p14="http://schemas.microsoft.com/office/powerpoint/2010/main" val="19879914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9600" y="34727"/>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000" b="1" i="0" kern="1200" spc="-150">
                <a:solidFill>
                  <a:schemeClr val="tx1"/>
                </a:solidFill>
                <a:latin typeface="+mj-lt"/>
                <a:ea typeface="+mj-ea"/>
                <a:cs typeface="+mj-cs"/>
              </a:defRPr>
            </a:lvl1pPr>
          </a:lstStyle>
          <a:p>
            <a:pPr>
              <a:spcAft>
                <a:spcPts val="1200"/>
              </a:spcAft>
            </a:pPr>
            <a:r>
              <a:rPr lang="en-US" dirty="0" smtClean="0"/>
              <a:t>Blades: contents</a:t>
            </a:r>
            <a:endParaRPr lang="en-US" dirty="0"/>
          </a:p>
        </p:txBody>
      </p:sp>
      <p:sp>
        <p:nvSpPr>
          <p:cNvPr id="7" name="Rectangle 60"/>
          <p:cNvSpPr>
            <a:spLocks/>
          </p:cNvSpPr>
          <p:nvPr/>
        </p:nvSpPr>
        <p:spPr bwMode="auto">
          <a:xfrm>
            <a:off x="1203907" y="2322614"/>
            <a:ext cx="5788468" cy="3664809"/>
          </a:xfrm>
          <a:prstGeom prst="rect">
            <a:avLst/>
          </a:prstGeom>
          <a:solidFill>
            <a:srgbClr val="8B8B99"/>
          </a:solidFill>
          <a:ln w="9525">
            <a:noFill/>
            <a:miter lim="800000"/>
            <a:headEnd/>
            <a:tailEnd/>
          </a:ln>
          <a:effectLst>
            <a:outerShdw blurRad="50800" dist="190500" dir="8100000" algn="tr" rotWithShape="0">
              <a:prstClr val="black">
                <a:alpha val="10000"/>
              </a:prstClr>
            </a:outerShdw>
          </a:effectLst>
          <a:scene3d>
            <a:camera prst="perspectiveRight"/>
            <a:lightRig rig="threePt" dir="t"/>
          </a:scene3d>
        </p:spPr>
        <p:txBody>
          <a:bodyPr lIns="50780" tIns="50780" rIns="50780" bIns="50780" anchor="t" anchorCtr="0"/>
          <a:lstStyle/>
          <a:p>
            <a:pPr algn="ctr" defTabSz="912588">
              <a:defRPr/>
            </a:pPr>
            <a:r>
              <a:rPr lang="en-US" sz="1700" b="1" dirty="0">
                <a:solidFill>
                  <a:schemeClr val="bg1"/>
                </a:solidFill>
                <a:latin typeface="Century Gothic" pitchFamily="34" charset="0"/>
                <a:sym typeface="Helvetica" charset="0"/>
              </a:rPr>
              <a:t>Blade</a:t>
            </a:r>
            <a:endParaRPr lang="en-GB" sz="1700" b="1" dirty="0">
              <a:solidFill>
                <a:schemeClr val="bg1"/>
              </a:solidFill>
              <a:latin typeface="Century Gothic" pitchFamily="34" charset="0"/>
              <a:sym typeface="Helvetica" charset="0"/>
            </a:endParaRPr>
          </a:p>
          <a:p>
            <a:pPr algn="ctr" defTabSz="912588">
              <a:defRPr/>
            </a:pPr>
            <a:endParaRPr lang="en-GB" sz="1700" b="1" dirty="0">
              <a:solidFill>
                <a:schemeClr val="bg1"/>
              </a:solidFill>
              <a:latin typeface="Century Gothic" pitchFamily="34" charset="0"/>
              <a:sym typeface="Helvetica" charset="0"/>
            </a:endParaRPr>
          </a:p>
        </p:txBody>
      </p:sp>
      <p:sp>
        <p:nvSpPr>
          <p:cNvPr id="8" name="Rectangle 60"/>
          <p:cNvSpPr>
            <a:spLocks/>
          </p:cNvSpPr>
          <p:nvPr/>
        </p:nvSpPr>
        <p:spPr bwMode="auto">
          <a:xfrm>
            <a:off x="1493441" y="2082208"/>
            <a:ext cx="5788468" cy="3664809"/>
          </a:xfrm>
          <a:prstGeom prst="rect">
            <a:avLst/>
          </a:prstGeom>
          <a:solidFill>
            <a:srgbClr val="8B8B99"/>
          </a:solidFill>
          <a:ln w="9525">
            <a:noFill/>
            <a:miter lim="800000"/>
            <a:headEnd/>
            <a:tailEnd/>
          </a:ln>
          <a:effectLst>
            <a:outerShdw blurRad="50800" dist="38100" dir="8100000" algn="tr" rotWithShape="0">
              <a:prstClr val="black">
                <a:alpha val="40000"/>
              </a:prstClr>
            </a:outerShdw>
          </a:effectLst>
          <a:scene3d>
            <a:camera prst="perspectiveRight"/>
            <a:lightRig rig="threePt" dir="t"/>
          </a:scene3d>
        </p:spPr>
        <p:txBody>
          <a:bodyPr lIns="50780" tIns="50780" rIns="50780" bIns="50780" anchor="t" anchorCtr="0"/>
          <a:lstStyle/>
          <a:p>
            <a:pPr algn="ctr" defTabSz="912588">
              <a:defRPr/>
            </a:pPr>
            <a:r>
              <a:rPr lang="en-US" sz="1700" b="1" dirty="0">
                <a:solidFill>
                  <a:schemeClr val="bg1"/>
                </a:solidFill>
                <a:latin typeface="Century Gothic" pitchFamily="34" charset="0"/>
                <a:sym typeface="Helvetica" charset="0"/>
              </a:rPr>
              <a:t>Blade</a:t>
            </a:r>
            <a:endParaRPr lang="en-GB" sz="1700" b="1" dirty="0">
              <a:solidFill>
                <a:schemeClr val="bg1"/>
              </a:solidFill>
              <a:latin typeface="Century Gothic" pitchFamily="34" charset="0"/>
              <a:sym typeface="Helvetica" charset="0"/>
            </a:endParaRPr>
          </a:p>
          <a:p>
            <a:pPr algn="ctr" defTabSz="912588">
              <a:defRPr/>
            </a:pPr>
            <a:endParaRPr lang="en-GB" sz="1700" b="1" dirty="0">
              <a:solidFill>
                <a:schemeClr val="bg1"/>
              </a:solidFill>
              <a:latin typeface="Century Gothic" pitchFamily="34" charset="0"/>
              <a:sym typeface="Helvetica" charset="0"/>
            </a:endParaRPr>
          </a:p>
        </p:txBody>
      </p:sp>
      <p:grpSp>
        <p:nvGrpSpPr>
          <p:cNvPr id="9" name="Group 8"/>
          <p:cNvGrpSpPr/>
          <p:nvPr/>
        </p:nvGrpSpPr>
        <p:grpSpPr>
          <a:xfrm>
            <a:off x="1789878" y="1855506"/>
            <a:ext cx="5788467" cy="3664809"/>
            <a:chOff x="1789878" y="1855506"/>
            <a:chExt cx="5788467" cy="3664809"/>
          </a:xfrm>
        </p:grpSpPr>
        <p:grpSp>
          <p:nvGrpSpPr>
            <p:cNvPr id="10" name="Group 28"/>
            <p:cNvGrpSpPr/>
            <p:nvPr/>
          </p:nvGrpSpPr>
          <p:grpSpPr>
            <a:xfrm>
              <a:off x="1789878" y="1855506"/>
              <a:ext cx="5788467" cy="3664809"/>
              <a:chOff x="395536" y="1848616"/>
              <a:chExt cx="7310585" cy="4716524"/>
            </a:xfrm>
            <a:scene3d>
              <a:camera prst="perspectiveRight"/>
              <a:lightRig rig="threePt" dir="t"/>
            </a:scene3d>
          </p:grpSpPr>
          <p:grpSp>
            <p:nvGrpSpPr>
              <p:cNvPr id="15" name="Group 39"/>
              <p:cNvGrpSpPr/>
              <p:nvPr/>
            </p:nvGrpSpPr>
            <p:grpSpPr>
              <a:xfrm>
                <a:off x="2444931" y="2028289"/>
                <a:ext cx="1303872" cy="1036452"/>
                <a:chOff x="2924811" y="1530323"/>
                <a:chExt cx="1315852" cy="1066087"/>
              </a:xfrm>
            </p:grpSpPr>
            <p:sp>
              <p:nvSpPr>
                <p:cNvPr id="21" name="Rectangle 60"/>
                <p:cNvSpPr>
                  <a:spLocks/>
                </p:cNvSpPr>
                <p:nvPr/>
              </p:nvSpPr>
              <p:spPr bwMode="auto">
                <a:xfrm>
                  <a:off x="2924811" y="1530323"/>
                  <a:ext cx="1315852" cy="1066087"/>
                </a:xfrm>
                <a:prstGeom prst="rect">
                  <a:avLst/>
                </a:prstGeom>
                <a:solidFill>
                  <a:srgbClr val="B6B206"/>
                </a:solidFill>
                <a:ln w="12700" cap="flat" cmpd="sng">
                  <a:solidFill>
                    <a:schemeClr val="tx1">
                      <a:lumMod val="95000"/>
                      <a:lumOff val="5000"/>
                    </a:schemeClr>
                  </a:solidFill>
                  <a:prstDash val="solid"/>
                  <a:round/>
                  <a:headEnd/>
                  <a:tailEnd/>
                </a:ln>
                <a:effectLst/>
              </p:spPr>
              <p:txBody>
                <a:bodyPr lIns="35717" tIns="35717" rIns="35717" bIns="35717" anchor="t"/>
                <a:lstStyle/>
                <a:p>
                  <a:pPr algn="ctr" defTabSz="913843"/>
                  <a:r>
                    <a:rPr lang="en-US" sz="1200" dirty="0">
                      <a:solidFill>
                        <a:srgbClr val="FFFFFF"/>
                      </a:solidFill>
                      <a:latin typeface="Myriad Pro"/>
                      <a:ea typeface="Helvetica" charset="0"/>
                      <a:cs typeface="Helvetica" charset="0"/>
                      <a:sym typeface="Helvetica" charset="0"/>
                    </a:rPr>
                    <a:t>Blade 1</a:t>
                  </a:r>
                </a:p>
                <a:p>
                  <a:pPr algn="ctr" defTabSz="913843"/>
                  <a:endParaRPr lang="en-GB" sz="1100" dirty="0">
                    <a:solidFill>
                      <a:schemeClr val="bg1"/>
                    </a:solidFill>
                    <a:latin typeface="Myriad Pro"/>
                  </a:endParaRPr>
                </a:p>
                <a:p>
                  <a:pPr algn="ctr" defTabSz="913843"/>
                  <a:endParaRPr lang="en-GB" sz="1100" dirty="0">
                    <a:solidFill>
                      <a:schemeClr val="bg1"/>
                    </a:solidFill>
                    <a:latin typeface="Myriad Pro"/>
                  </a:endParaRPr>
                </a:p>
              </p:txBody>
            </p:sp>
            <p:sp>
              <p:nvSpPr>
                <p:cNvPr id="22" name="Rectangle 21"/>
                <p:cNvSpPr/>
                <p:nvPr/>
              </p:nvSpPr>
              <p:spPr>
                <a:xfrm>
                  <a:off x="2997838" y="1904376"/>
                  <a:ext cx="601438" cy="281924"/>
                </a:xfrm>
                <a:prstGeom prst="rect">
                  <a:avLst/>
                </a:prstGeom>
                <a:solidFill>
                  <a:srgbClr val="00ADD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000" dirty="0">
                      <a:latin typeface="Myriad Pro"/>
                    </a:rPr>
                    <a:t>HTML</a:t>
                  </a:r>
                  <a:endParaRPr lang="en-GB" sz="800" dirty="0">
                    <a:latin typeface="Myriad Pro"/>
                  </a:endParaRPr>
                </a:p>
              </p:txBody>
            </p:sp>
            <p:sp>
              <p:nvSpPr>
                <p:cNvPr id="23" name="Rectangle 22"/>
                <p:cNvSpPr/>
                <p:nvPr/>
              </p:nvSpPr>
              <p:spPr>
                <a:xfrm>
                  <a:off x="3629871" y="1904376"/>
                  <a:ext cx="537766" cy="281924"/>
                </a:xfrm>
                <a:prstGeom prst="rect">
                  <a:avLst/>
                </a:prstGeom>
                <a:solidFill>
                  <a:srgbClr val="00ADD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000" dirty="0">
                      <a:latin typeface="Myriad Pro"/>
                    </a:rPr>
                    <a:t>XML</a:t>
                  </a:r>
                  <a:endParaRPr lang="en-GB" sz="800" dirty="0">
                    <a:latin typeface="Myriad Pro"/>
                  </a:endParaRPr>
                </a:p>
              </p:txBody>
            </p:sp>
            <p:sp>
              <p:nvSpPr>
                <p:cNvPr id="24" name="Rectangle 23"/>
                <p:cNvSpPr/>
                <p:nvPr/>
              </p:nvSpPr>
              <p:spPr>
                <a:xfrm>
                  <a:off x="2997838" y="2197738"/>
                  <a:ext cx="601438" cy="281924"/>
                </a:xfrm>
                <a:prstGeom prst="rect">
                  <a:avLst/>
                </a:prstGeom>
                <a:solidFill>
                  <a:srgbClr val="00ADD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000" dirty="0">
                      <a:latin typeface="Myriad Pro"/>
                    </a:rPr>
                    <a:t>CSS</a:t>
                  </a:r>
                  <a:endParaRPr lang="en-GB" sz="800" dirty="0">
                    <a:latin typeface="Myriad Pro"/>
                  </a:endParaRPr>
                </a:p>
              </p:txBody>
            </p:sp>
            <p:sp>
              <p:nvSpPr>
                <p:cNvPr id="25" name="Rectangle 24"/>
                <p:cNvSpPr/>
                <p:nvPr/>
              </p:nvSpPr>
              <p:spPr>
                <a:xfrm>
                  <a:off x="3629871" y="2197738"/>
                  <a:ext cx="537766" cy="281924"/>
                </a:xfrm>
                <a:prstGeom prst="rect">
                  <a:avLst/>
                </a:prstGeom>
                <a:solidFill>
                  <a:srgbClr val="00ADD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000" dirty="0">
                      <a:latin typeface="Myriad Pro"/>
                    </a:rPr>
                    <a:t>JS</a:t>
                  </a:r>
                  <a:endParaRPr lang="en-GB" sz="800" dirty="0">
                    <a:latin typeface="Myriad Pro"/>
                  </a:endParaRPr>
                </a:p>
              </p:txBody>
            </p:sp>
          </p:grpSp>
          <p:sp>
            <p:nvSpPr>
              <p:cNvPr id="16" name="Rectangle 60"/>
              <p:cNvSpPr>
                <a:spLocks/>
              </p:cNvSpPr>
              <p:nvPr/>
            </p:nvSpPr>
            <p:spPr bwMode="auto">
              <a:xfrm>
                <a:off x="395536" y="1848616"/>
                <a:ext cx="7310585" cy="4716524"/>
              </a:xfrm>
              <a:prstGeom prst="rect">
                <a:avLst/>
              </a:prstGeom>
              <a:solidFill>
                <a:srgbClr val="8B8B99"/>
              </a:solidFill>
              <a:ln w="9525">
                <a:noFill/>
                <a:miter lim="800000"/>
                <a:headEnd/>
                <a:tailEnd/>
              </a:ln>
              <a:effectLst>
                <a:outerShdw blurRad="50800" dist="63500" dir="8100000" algn="tl" rotWithShape="0">
                  <a:prstClr val="black">
                    <a:alpha val="30000"/>
                  </a:prstClr>
                </a:outerShdw>
              </a:effectLst>
            </p:spPr>
            <p:txBody>
              <a:bodyPr lIns="50793" tIns="50793" rIns="50793" bIns="50793" anchor="t" anchorCtr="0"/>
              <a:lstStyle/>
              <a:p>
                <a:pPr algn="ctr" defTabSz="912588">
                  <a:defRPr/>
                </a:pPr>
                <a:r>
                  <a:rPr lang="en-US" sz="1700" b="1" dirty="0">
                    <a:solidFill>
                      <a:schemeClr val="bg1"/>
                    </a:solidFill>
                    <a:latin typeface="Century Gothic" pitchFamily="34" charset="0"/>
                    <a:sym typeface="Helvetica" charset="0"/>
                  </a:rPr>
                  <a:t>Blade</a:t>
                </a:r>
                <a:endParaRPr lang="en-GB" sz="1700" b="1" dirty="0">
                  <a:solidFill>
                    <a:schemeClr val="bg1"/>
                  </a:solidFill>
                  <a:latin typeface="Century Gothic" pitchFamily="34" charset="0"/>
                  <a:sym typeface="Helvetica" charset="0"/>
                </a:endParaRPr>
              </a:p>
              <a:p>
                <a:pPr algn="ctr" defTabSz="912588">
                  <a:defRPr/>
                </a:pPr>
                <a:endParaRPr lang="en-GB" sz="1700" b="1" dirty="0">
                  <a:solidFill>
                    <a:schemeClr val="bg1"/>
                  </a:solidFill>
                  <a:latin typeface="Century Gothic" pitchFamily="34" charset="0"/>
                  <a:sym typeface="Helvetica" charset="0"/>
                </a:endParaRPr>
              </a:p>
            </p:txBody>
          </p:sp>
          <p:sp>
            <p:nvSpPr>
              <p:cNvPr id="17" name="Rectangle 16"/>
              <p:cNvSpPr/>
              <p:nvPr/>
            </p:nvSpPr>
            <p:spPr>
              <a:xfrm>
                <a:off x="682671" y="4668762"/>
                <a:ext cx="3341457" cy="1644621"/>
              </a:xfrm>
              <a:prstGeom prst="rect">
                <a:avLst/>
              </a:prstGeom>
              <a:solidFill>
                <a:srgbClr val="42464D">
                  <a:alpha val="80000"/>
                </a:srgbClr>
              </a:solidFill>
              <a:ln>
                <a:noFill/>
              </a:ln>
              <a:effectLst>
                <a:outerShdw blurRad="114300" dist="88900" dir="2700000" algn="ctr" rotWithShape="0">
                  <a:srgbClr val="000000">
                    <a:alpha val="43137"/>
                  </a:srgbClr>
                </a:outerShdw>
              </a:effectLst>
              <a:sp3d z="254000" extrusionH="254000"/>
            </p:spPr>
            <p:txBody>
              <a:bodyPr lIns="50793" tIns="50793" rIns="50793" bIns="50793" anchor="t"/>
              <a:lstStyle/>
              <a:p>
                <a:pPr algn="ctr" defTabSz="912588">
                  <a:defRPr/>
                </a:pPr>
                <a:r>
                  <a:rPr lang="en-GB" sz="1400" dirty="0">
                    <a:solidFill>
                      <a:srgbClr val="FFFFFF"/>
                    </a:solidFill>
                    <a:ea typeface="ＭＳ Ｐゴシック" charset="0"/>
                    <a:cs typeface="Myriad Pro"/>
                    <a:sym typeface="Helvetica" charset="0"/>
                  </a:rPr>
                  <a:t>Tests</a:t>
                </a:r>
              </a:p>
            </p:txBody>
          </p:sp>
          <p:sp>
            <p:nvSpPr>
              <p:cNvPr id="18" name="Rectangle 17"/>
              <p:cNvSpPr/>
              <p:nvPr/>
            </p:nvSpPr>
            <p:spPr>
              <a:xfrm>
                <a:off x="682671" y="2449773"/>
                <a:ext cx="3341456" cy="2048863"/>
              </a:xfrm>
              <a:prstGeom prst="rect">
                <a:avLst/>
              </a:prstGeom>
              <a:solidFill>
                <a:srgbClr val="42464D">
                  <a:alpha val="80000"/>
                </a:srgbClr>
              </a:solidFill>
              <a:ln>
                <a:noFill/>
              </a:ln>
              <a:effectLst>
                <a:outerShdw blurRad="114300" dist="88900" dir="2700000" algn="ctr" rotWithShape="0">
                  <a:srgbClr val="000000">
                    <a:alpha val="43137"/>
                  </a:srgbClr>
                </a:outerShdw>
              </a:effectLst>
              <a:sp3d z="254000" extrusionH="254000"/>
            </p:spPr>
            <p:txBody>
              <a:bodyPr lIns="50793" tIns="50793" rIns="50793" bIns="50793" anchor="t"/>
              <a:lstStyle/>
              <a:p>
                <a:pPr algn="ctr" defTabSz="912588">
                  <a:defRPr/>
                </a:pPr>
                <a:r>
                  <a:rPr lang="en-GB" sz="1400" dirty="0">
                    <a:solidFill>
                      <a:srgbClr val="FFFFFF"/>
                    </a:solidFill>
                    <a:ea typeface="ＭＳ Ｐゴシック" charset="0"/>
                    <a:cs typeface="Myriad Pro"/>
                    <a:sym typeface="Helvetica" charset="0"/>
                  </a:rPr>
                  <a:t> Resources</a:t>
                </a:r>
              </a:p>
            </p:txBody>
          </p:sp>
          <p:sp>
            <p:nvSpPr>
              <p:cNvPr id="19" name="Rectangle 18"/>
              <p:cNvSpPr/>
              <p:nvPr/>
            </p:nvSpPr>
            <p:spPr>
              <a:xfrm>
                <a:off x="4346408" y="2449774"/>
                <a:ext cx="2987710" cy="2048864"/>
              </a:xfrm>
              <a:prstGeom prst="rect">
                <a:avLst/>
              </a:prstGeom>
              <a:solidFill>
                <a:srgbClr val="42464D">
                  <a:alpha val="80000"/>
                </a:srgbClr>
              </a:solidFill>
              <a:ln>
                <a:noFill/>
              </a:ln>
              <a:effectLst>
                <a:outerShdw blurRad="114300" dist="88900" dir="2700000" algn="ctr" rotWithShape="0">
                  <a:srgbClr val="000000">
                    <a:alpha val="43137"/>
                  </a:srgbClr>
                </a:outerShdw>
              </a:effectLst>
              <a:sp3d z="254000" extrusionH="254000"/>
            </p:spPr>
            <p:txBody>
              <a:bodyPr lIns="50793" tIns="50793" rIns="50793" bIns="50793" anchor="t"/>
              <a:lstStyle/>
              <a:p>
                <a:pPr algn="ctr" defTabSz="912588">
                  <a:defRPr/>
                </a:pPr>
                <a:r>
                  <a:rPr lang="en-GB" sz="1400" dirty="0">
                    <a:solidFill>
                      <a:srgbClr val="FFFFFF"/>
                    </a:solidFill>
                    <a:ea typeface="ＭＳ Ｐゴシック" charset="0"/>
                    <a:cs typeface="Myriad Pro"/>
                    <a:sym typeface="Helvetica" charset="0"/>
                  </a:rPr>
                  <a:t> Source</a:t>
                </a:r>
              </a:p>
            </p:txBody>
          </p:sp>
          <p:sp>
            <p:nvSpPr>
              <p:cNvPr id="20" name="Rectangle 19"/>
              <p:cNvSpPr/>
              <p:nvPr/>
            </p:nvSpPr>
            <p:spPr>
              <a:xfrm>
                <a:off x="4374190" y="4668762"/>
                <a:ext cx="2959928" cy="1644624"/>
              </a:xfrm>
              <a:prstGeom prst="rect">
                <a:avLst/>
              </a:prstGeom>
              <a:solidFill>
                <a:srgbClr val="42464D">
                  <a:alpha val="80000"/>
                </a:srgbClr>
              </a:solidFill>
              <a:ln>
                <a:noFill/>
              </a:ln>
              <a:effectLst>
                <a:outerShdw blurRad="114300" dist="88900" dir="2700000" algn="ctr" rotWithShape="0">
                  <a:srgbClr val="000000">
                    <a:alpha val="43137"/>
                  </a:srgbClr>
                </a:outerShdw>
              </a:effectLst>
              <a:sp3d z="254000" extrusionH="254000"/>
            </p:spPr>
            <p:txBody>
              <a:bodyPr lIns="50793" tIns="50793" rIns="50793" bIns="50793" anchor="t"/>
              <a:lstStyle/>
              <a:p>
                <a:pPr algn="ctr" defTabSz="912588">
                  <a:defRPr/>
                </a:pPr>
                <a:r>
                  <a:rPr lang="en-GB" sz="1400" dirty="0">
                    <a:solidFill>
                      <a:srgbClr val="FFFFFF"/>
                    </a:solidFill>
                    <a:ea typeface="ＭＳ Ｐゴシック" charset="0"/>
                    <a:cs typeface="Myriad Pro"/>
                    <a:sym typeface="Helvetica" charset="0"/>
                  </a:rPr>
                  <a:t> Workbench</a:t>
                </a:r>
              </a:p>
            </p:txBody>
          </p:sp>
        </p:grpSp>
        <p:sp>
          <p:nvSpPr>
            <p:cNvPr id="11" name="Rectangle 10"/>
            <p:cNvSpPr/>
            <p:nvPr/>
          </p:nvSpPr>
          <p:spPr>
            <a:xfrm>
              <a:off x="1951815" y="2712261"/>
              <a:ext cx="2645740" cy="1202352"/>
            </a:xfrm>
            <a:prstGeom prst="rect">
              <a:avLst/>
            </a:prstGeom>
            <a:noFill/>
            <a:ln>
              <a:noFill/>
            </a:ln>
            <a:scene3d>
              <a:camera prst="perspectiveRight"/>
              <a:lightRig rig="threePt" dir="t"/>
            </a:scene3d>
            <a:sp3d z="381000" extrusionH="381000"/>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numCol="2" rtlCol="0" anchor="t"/>
            <a:lstStyle/>
            <a:p>
              <a:pPr algn="ctr" defTabSz="914004" fontAlgn="t">
                <a:spcAft>
                  <a:spcPts val="500"/>
                </a:spcAft>
              </a:pPr>
              <a:r>
                <a:rPr lang="en-GB" sz="1200" dirty="0">
                  <a:solidFill>
                    <a:srgbClr val="BDEEFF"/>
                  </a:solidFill>
                </a:rPr>
                <a:t>Styling </a:t>
              </a:r>
              <a:br>
                <a:rPr lang="en-GB" sz="1200" dirty="0">
                  <a:solidFill>
                    <a:srgbClr val="BDEEFF"/>
                  </a:solidFill>
                </a:rPr>
              </a:br>
              <a:r>
                <a:rPr lang="en-GB" sz="1200" dirty="0">
                  <a:solidFill>
                    <a:srgbClr val="BDEEFF"/>
                  </a:solidFill>
                </a:rPr>
                <a:t>(</a:t>
              </a:r>
              <a:r>
                <a:rPr lang="en-GB" sz="1200" dirty="0" smtClean="0">
                  <a:solidFill>
                    <a:srgbClr val="BDEEFF"/>
                  </a:solidFill>
                </a:rPr>
                <a:t>CSS, images)</a:t>
              </a:r>
              <a:endParaRPr lang="en-GB" sz="1200" dirty="0">
                <a:solidFill>
                  <a:srgbClr val="BDEEFF"/>
                </a:solidFill>
              </a:endParaRPr>
            </a:p>
            <a:p>
              <a:pPr algn="ctr" defTabSz="914004" fontAlgn="t">
                <a:spcAft>
                  <a:spcPts val="500"/>
                </a:spcAft>
              </a:pPr>
              <a:endParaRPr lang="en-GB" sz="1200" dirty="0">
                <a:solidFill>
                  <a:srgbClr val="BDEEFF"/>
                </a:solidFill>
              </a:endParaRPr>
            </a:p>
            <a:p>
              <a:pPr algn="ctr" defTabSz="914004" fontAlgn="t">
                <a:spcAft>
                  <a:spcPts val="500"/>
                </a:spcAft>
              </a:pPr>
              <a:r>
                <a:rPr lang="en-GB" sz="1200" dirty="0" smtClean="0">
                  <a:solidFill>
                    <a:srgbClr val="BDEEFF"/>
                  </a:solidFill>
                </a:rPr>
                <a:t>Configuration</a:t>
              </a:r>
            </a:p>
            <a:p>
              <a:pPr algn="ctr" defTabSz="914004" fontAlgn="t">
                <a:spcAft>
                  <a:spcPts val="500"/>
                </a:spcAft>
              </a:pPr>
              <a:r>
                <a:rPr lang="en-GB" sz="1200" dirty="0" smtClean="0">
                  <a:solidFill>
                    <a:srgbClr val="BDEEFF"/>
                  </a:solidFill>
                </a:rPr>
                <a:t>(</a:t>
              </a:r>
              <a:r>
                <a:rPr lang="en-GB" sz="1200" dirty="0">
                  <a:solidFill>
                    <a:srgbClr val="BDEEFF"/>
                  </a:solidFill>
                </a:rPr>
                <a:t>XML)</a:t>
              </a:r>
            </a:p>
            <a:p>
              <a:pPr algn="ctr" defTabSz="914004" fontAlgn="t">
                <a:spcAft>
                  <a:spcPts val="500"/>
                </a:spcAft>
              </a:pPr>
              <a:r>
                <a:rPr lang="en-GB" sz="1200" dirty="0">
                  <a:solidFill>
                    <a:srgbClr val="BDEEFF"/>
                  </a:solidFill>
                </a:rPr>
                <a:t>Views </a:t>
              </a:r>
              <a:br>
                <a:rPr lang="en-GB" sz="1200" dirty="0">
                  <a:solidFill>
                    <a:srgbClr val="BDEEFF"/>
                  </a:solidFill>
                </a:rPr>
              </a:br>
              <a:r>
                <a:rPr lang="en-GB" sz="1200" dirty="0">
                  <a:solidFill>
                    <a:srgbClr val="BDEEFF"/>
                  </a:solidFill>
                </a:rPr>
                <a:t>(HTML) </a:t>
              </a:r>
            </a:p>
            <a:p>
              <a:pPr algn="ctr" defTabSz="914004" fontAlgn="t">
                <a:spcAft>
                  <a:spcPts val="500"/>
                </a:spcAft>
              </a:pPr>
              <a:endParaRPr lang="en-GB" sz="1200" dirty="0">
                <a:solidFill>
                  <a:srgbClr val="BDEEFF"/>
                </a:solidFill>
              </a:endParaRPr>
            </a:p>
            <a:p>
              <a:pPr algn="ctr" defTabSz="914004" fontAlgn="t">
                <a:spcAft>
                  <a:spcPts val="500"/>
                </a:spcAft>
              </a:pPr>
              <a:r>
                <a:rPr lang="en-GB" sz="1200" dirty="0">
                  <a:solidFill>
                    <a:srgbClr val="BDEEFF"/>
                  </a:solidFill>
                </a:rPr>
                <a:t>Internationalisation</a:t>
              </a:r>
              <a:br>
                <a:rPr lang="en-GB" sz="1200" dirty="0">
                  <a:solidFill>
                    <a:srgbClr val="BDEEFF"/>
                  </a:solidFill>
                </a:rPr>
              </a:br>
              <a:r>
                <a:rPr lang="en-GB" sz="1200" dirty="0">
                  <a:solidFill>
                    <a:srgbClr val="BDEEFF"/>
                  </a:solidFill>
                </a:rPr>
                <a:t>(Strings)</a:t>
              </a:r>
            </a:p>
          </p:txBody>
        </p:sp>
        <p:sp>
          <p:nvSpPr>
            <p:cNvPr id="12" name="Rectangle 11"/>
            <p:cNvSpPr/>
            <p:nvPr/>
          </p:nvSpPr>
          <p:spPr>
            <a:xfrm>
              <a:off x="4762637" y="2755816"/>
              <a:ext cx="2365647" cy="1213244"/>
            </a:xfrm>
            <a:prstGeom prst="rect">
              <a:avLst/>
            </a:prstGeom>
            <a:noFill/>
            <a:ln>
              <a:noFill/>
            </a:ln>
            <a:scene3d>
              <a:camera prst="perspectiveRight"/>
              <a:lightRig rig="threePt" dir="t"/>
            </a:scene3d>
            <a:sp3d z="381000" extrusionH="381000"/>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numCol="1" rtlCol="0" anchor="t"/>
            <a:lstStyle/>
            <a:p>
              <a:pPr algn="ctr" defTabSz="914004" fontAlgn="t">
                <a:spcAft>
                  <a:spcPts val="500"/>
                </a:spcAft>
              </a:pPr>
              <a:r>
                <a:rPr lang="en-GB" sz="1200" dirty="0">
                  <a:solidFill>
                    <a:srgbClr val="BDEEFF"/>
                  </a:solidFill>
                </a:rPr>
                <a:t>Presentation Models</a:t>
              </a:r>
            </a:p>
            <a:p>
              <a:pPr algn="ctr" defTabSz="914004" fontAlgn="t">
                <a:spcAft>
                  <a:spcPts val="500"/>
                </a:spcAft>
              </a:pPr>
              <a:r>
                <a:rPr lang="en-GB" sz="1200" dirty="0" smtClean="0">
                  <a:solidFill>
                    <a:srgbClr val="BDEEFF"/>
                  </a:solidFill>
                </a:rPr>
                <a:t>Models</a:t>
              </a:r>
              <a:endParaRPr lang="en-GB" sz="1200" dirty="0">
                <a:solidFill>
                  <a:srgbClr val="BDEEFF"/>
                </a:solidFill>
              </a:endParaRPr>
            </a:p>
            <a:p>
              <a:pPr algn="ctr" defTabSz="914004" fontAlgn="t">
                <a:spcAft>
                  <a:spcPts val="500"/>
                </a:spcAft>
              </a:pPr>
              <a:r>
                <a:rPr lang="en-GB" sz="1200" dirty="0" smtClean="0">
                  <a:solidFill>
                    <a:srgbClr val="BDEEFF"/>
                  </a:solidFill>
                </a:rPr>
                <a:t>Event sinks/sources</a:t>
              </a:r>
              <a:endParaRPr lang="en-GB" sz="1200" dirty="0">
                <a:solidFill>
                  <a:srgbClr val="BDEEFF"/>
                </a:solidFill>
              </a:endParaRPr>
            </a:p>
          </p:txBody>
        </p:sp>
        <p:sp>
          <p:nvSpPr>
            <p:cNvPr id="13" name="Rectangle 12"/>
            <p:cNvSpPr/>
            <p:nvPr/>
          </p:nvSpPr>
          <p:spPr>
            <a:xfrm>
              <a:off x="4860032" y="4454672"/>
              <a:ext cx="2267640" cy="522772"/>
            </a:xfrm>
            <a:prstGeom prst="rect">
              <a:avLst/>
            </a:prstGeom>
            <a:noFill/>
            <a:ln>
              <a:noFill/>
            </a:ln>
            <a:scene3d>
              <a:camera prst="perspectiveRight"/>
              <a:lightRig rig="threePt" dir="t"/>
            </a:scene3d>
            <a:sp3d z="381000" extrusionH="381000"/>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numCol="1" rtlCol="0" anchor="t"/>
            <a:lstStyle/>
            <a:p>
              <a:pPr algn="ctr" defTabSz="914004" fontAlgn="t">
                <a:spcAft>
                  <a:spcPts val="500"/>
                </a:spcAft>
              </a:pPr>
              <a:r>
                <a:rPr lang="en-GB" sz="1200" dirty="0">
                  <a:solidFill>
                    <a:srgbClr val="BDEEFF"/>
                  </a:solidFill>
                </a:rPr>
                <a:t>Standalone development environment</a:t>
              </a:r>
            </a:p>
          </p:txBody>
        </p:sp>
        <p:sp>
          <p:nvSpPr>
            <p:cNvPr id="14" name="Rectangle 13"/>
            <p:cNvSpPr/>
            <p:nvPr/>
          </p:nvSpPr>
          <p:spPr>
            <a:xfrm>
              <a:off x="2017229" y="4382662"/>
              <a:ext cx="2745408" cy="846537"/>
            </a:xfrm>
            <a:prstGeom prst="rect">
              <a:avLst/>
            </a:prstGeom>
            <a:noFill/>
            <a:ln>
              <a:noFill/>
            </a:ln>
            <a:scene3d>
              <a:camera prst="perspectiveRight"/>
              <a:lightRig rig="threePt" dir="t"/>
            </a:scene3d>
            <a:sp3d z="381000" extrusionH="381000"/>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numCol="1" rtlCol="0" anchor="t"/>
            <a:lstStyle/>
            <a:p>
              <a:pPr algn="ctr" defTabSz="914004" fontAlgn="t">
                <a:spcAft>
                  <a:spcPts val="500"/>
                </a:spcAft>
              </a:pPr>
              <a:r>
                <a:rPr lang="en-GB" sz="1200" dirty="0">
                  <a:solidFill>
                    <a:srgbClr val="BDEEFF"/>
                  </a:solidFill>
                </a:rPr>
                <a:t>Unit Tests</a:t>
              </a:r>
            </a:p>
            <a:p>
              <a:pPr algn="ctr" defTabSz="914004" fontAlgn="t">
                <a:spcAft>
                  <a:spcPts val="500"/>
                </a:spcAft>
              </a:pPr>
              <a:r>
                <a:rPr lang="en-GB" sz="1200" dirty="0">
                  <a:solidFill>
                    <a:srgbClr val="BDEEFF"/>
                  </a:solidFill>
                </a:rPr>
                <a:t>Acceptance Tests</a:t>
              </a:r>
            </a:p>
            <a:p>
              <a:pPr algn="ctr" defTabSz="914004" fontAlgn="t">
                <a:spcAft>
                  <a:spcPts val="500"/>
                </a:spcAft>
              </a:pPr>
              <a:r>
                <a:rPr lang="en-GB" sz="1200" dirty="0">
                  <a:solidFill>
                    <a:srgbClr val="BDEEFF"/>
                  </a:solidFill>
                </a:rPr>
                <a:t>Performance Tests</a:t>
              </a:r>
            </a:p>
          </p:txBody>
        </p:sp>
      </p:grpSp>
    </p:spTree>
    <p:extLst>
      <p:ext uri="{BB962C8B-B14F-4D97-AF65-F5344CB8AC3E}">
        <p14:creationId xmlns:p14="http://schemas.microsoft.com/office/powerpoint/2010/main" val="398333951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4-3-pp-pres">
  <a:themeElements>
    <a:clrScheme name="Caplin 2012">
      <a:dk1>
        <a:srgbClr val="000000"/>
      </a:dk1>
      <a:lt1>
        <a:sysClr val="window" lastClr="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4-3-pp-pres.potx</Template>
  <TotalTime>0</TotalTime>
  <Words>2178</Words>
  <Application>Microsoft Office PowerPoint</Application>
  <PresentationFormat>On-screen Show (4:3)</PresentationFormat>
  <Paragraphs>809</Paragraphs>
  <Slides>62</Slides>
  <Notes>56</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4-3-pp-pres</vt:lpstr>
      <vt:lpstr>BladeRunner</vt:lpstr>
      <vt:lpstr>Agenda</vt:lpstr>
      <vt:lpstr>Enterprise-scale development? Large organizations</vt:lpstr>
      <vt:lpstr>Challenges of large-scale HTML5</vt:lpstr>
      <vt:lpstr>Modular Web architecture</vt:lpstr>
      <vt:lpstr>Modular Web Architecture</vt:lpstr>
      <vt:lpstr>Blade</vt:lpstr>
      <vt:lpstr>PowerPoint Presentation</vt:lpstr>
      <vt:lpstr>PowerPoint Presentation</vt:lpstr>
      <vt:lpstr>Blades: Workbenches</vt:lpstr>
      <vt:lpstr>PowerPoint Presentation</vt:lpstr>
      <vt:lpstr>BladeRunner</vt:lpstr>
      <vt:lpstr>BladeRunner</vt:lpstr>
      <vt:lpstr>Directory Structure</vt:lpstr>
      <vt:lpstr>Moving Parts</vt:lpstr>
      <vt:lpstr>BladeRunner-Structure</vt:lpstr>
      <vt:lpstr>Dashboard workshop</vt:lpstr>
      <vt:lpstr>BladeRunner features - 1</vt:lpstr>
      <vt:lpstr>BladeRunner features - 2</vt:lpstr>
      <vt:lpstr>Bundlers</vt:lpstr>
      <vt:lpstr>What’s downloaded?</vt:lpstr>
      <vt:lpstr>Filters</vt:lpstr>
      <vt:lpstr>JNDI</vt:lpstr>
      <vt:lpstr>App Server Deployment</vt:lpstr>
      <vt:lpstr>Tasks: Command line and CI</vt:lpstr>
      <vt:lpstr>The BladeRunner Conventions</vt:lpstr>
      <vt:lpstr>Documentation</vt:lpstr>
      <vt:lpstr>App Architecture</vt:lpstr>
      <vt:lpstr>HTML5 libraries included</vt:lpstr>
      <vt:lpstr>App Architecture</vt:lpstr>
      <vt:lpstr>Libraries: Layered architecture</vt:lpstr>
      <vt:lpstr>Caplin Component Interface </vt:lpstr>
      <vt:lpstr>Services</vt:lpstr>
      <vt:lpstr>PowerPoint Presentation</vt:lpstr>
      <vt:lpstr>Aliases</vt:lpstr>
      <vt:lpstr>PowerPoint Presentation</vt:lpstr>
      <vt:lpstr>PowerPoint Presentation</vt:lpstr>
      <vt:lpstr>Event Hub</vt:lpstr>
      <vt:lpstr>PowerPoint Presentation</vt:lpstr>
      <vt:lpstr>Presenter  Build bespoke GUI components </vt:lpstr>
      <vt:lpstr>Quick Example</vt:lpstr>
      <vt:lpstr>Testing</vt:lpstr>
      <vt:lpstr>Verifier</vt:lpstr>
      <vt:lpstr>PowerPoint Presentation</vt:lpstr>
      <vt:lpstr>Test Infrastructure </vt:lpstr>
      <vt:lpstr>BDD Acceptance Tests example syntax – extending Jasmine</vt:lpstr>
      <vt:lpstr>Lets look around:</vt:lpstr>
      <vt:lpstr>Caplin Trader 3</vt:lpstr>
      <vt:lpstr>Agenda</vt:lpstr>
      <vt:lpstr>Caplin Trader 3</vt:lpstr>
      <vt:lpstr>Caplin Trader</vt:lpstr>
      <vt:lpstr>Real-time problems and solutions</vt:lpstr>
      <vt:lpstr>Caplin Trader3: Trading libraries</vt:lpstr>
      <vt:lpstr>Caplin Trader Architecture</vt:lpstr>
      <vt:lpstr>PowerPoint Presentation</vt:lpstr>
      <vt:lpstr>PowerPoint Presentation</vt:lpstr>
      <vt:lpstr>Demonstration of  Caplin Trader 3 features</vt:lpstr>
      <vt:lpstr>The Grid</vt:lpstr>
      <vt:lpstr>Container Data Type</vt:lpstr>
      <vt:lpstr>Container Data Type</vt:lpstr>
      <vt:lpstr>Grid Component</vt:lpstr>
      <vt:lpstr>PowerPoint Presentation</vt:lpstr>
    </vt:vector>
  </TitlesOfParts>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2013-08-09T11:45:26Z</dcterms:created>
  <dcterms:modified xsi:type="dcterms:W3CDTF">2013-08-09T11:45:32Z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